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6" r:id="rId5"/>
    <p:sldId id="258" r:id="rId6"/>
    <p:sldId id="259" r:id="rId7"/>
    <p:sldId id="261" r:id="rId8"/>
    <p:sldId id="260" r:id="rId9"/>
    <p:sldId id="262" r:id="rId10"/>
    <p:sldId id="263" r:id="rId11"/>
    <p:sldId id="257"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425"/>
    <a:srgbClr val="C41130"/>
    <a:srgbClr val="C412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67" autoAdjust="0"/>
    <p:restoredTop sz="94781"/>
  </p:normalViewPr>
  <p:slideViewPr>
    <p:cSldViewPr snapToGrid="0" snapToObjects="1">
      <p:cViewPr varScale="1">
        <p:scale>
          <a:sx n="105" d="100"/>
          <a:sy n="105" d="100"/>
        </p:scale>
        <p:origin x="546" y="114"/>
      </p:cViewPr>
      <p:guideLst/>
    </p:cSldViewPr>
  </p:slideViewPr>
  <p:notesTextViewPr>
    <p:cViewPr>
      <p:scale>
        <a:sx n="3" d="2"/>
        <a:sy n="3" d="2"/>
      </p:scale>
      <p:origin x="0" y="0"/>
    </p:cViewPr>
  </p:notesTextViewPr>
  <p:notesViewPr>
    <p:cSldViewPr snapToGrid="0" snapToObjects="1">
      <p:cViewPr varScale="1">
        <p:scale>
          <a:sx n="86" d="100"/>
          <a:sy n="86" d="100"/>
        </p:scale>
        <p:origin x="3928" y="2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0B5263-9B29-4541-8D29-9830437B68E1}" type="doc">
      <dgm:prSet loTypeId="urn:microsoft.com/office/officeart/2005/8/layout/list1" loCatId="list" qsTypeId="urn:microsoft.com/office/officeart/2005/8/quickstyle/3d4" qsCatId="3D" csTypeId="urn:microsoft.com/office/officeart/2005/8/colors/accent0_1" csCatId="mainScheme" phldr="1"/>
      <dgm:spPr/>
      <dgm:t>
        <a:bodyPr/>
        <a:lstStyle/>
        <a:p>
          <a:endParaRPr lang="en-US"/>
        </a:p>
      </dgm:t>
    </dgm:pt>
    <dgm:pt modelId="{7CF3AC1F-0FAC-4CF9-AF6F-CAC180971410}">
      <dgm:prSet phldrT="[Text]" custT="1"/>
      <dgm:spPr/>
      <dgm:t>
        <a:bodyPr/>
        <a:lstStyle/>
        <a:p>
          <a:r>
            <a:rPr lang="en-US" sz="1800" u="sng" dirty="0">
              <a:latin typeface="Verdana" panose="020B0604030504040204" pitchFamily="34" charset="0"/>
              <a:ea typeface="Verdana" panose="020B0604030504040204" pitchFamily="34" charset="0"/>
            </a:rPr>
            <a:t>Stalking</a:t>
          </a:r>
          <a:r>
            <a:rPr lang="en-US" sz="1800" dirty="0">
              <a:latin typeface="Verdana" panose="020B0604030504040204" pitchFamily="34" charset="0"/>
              <a:ea typeface="Verdana" panose="020B0604030504040204" pitchFamily="34" charset="0"/>
            </a:rPr>
            <a:t> is the act of a person who, on more than one occasion, follows, pursues or harasses another person, and by actively engaging in a pattern of conduct, causing the victim to believe the stalker will cause physical harm or mental distress to them</a:t>
          </a:r>
          <a:r>
            <a:rPr lang="en-US" sz="500" dirty="0">
              <a:latin typeface="Verdana" panose="020B0604030504040204" pitchFamily="34" charset="0"/>
              <a:ea typeface="Verdana" panose="020B0604030504040204" pitchFamily="34" charset="0"/>
            </a:rPr>
            <a:t>.</a:t>
          </a:r>
        </a:p>
      </dgm:t>
    </dgm:pt>
    <dgm:pt modelId="{6C38C070-C5AF-4B3B-B1A4-50E672467541}" type="parTrans" cxnId="{2554CC31-629E-4296-B380-ABF87B6BBFE4}">
      <dgm:prSet/>
      <dgm:spPr/>
      <dgm:t>
        <a:bodyPr/>
        <a:lstStyle/>
        <a:p>
          <a:endParaRPr lang="en-US"/>
        </a:p>
      </dgm:t>
    </dgm:pt>
    <dgm:pt modelId="{F6F5D196-31BB-49BC-BF6E-DA605498D0CD}" type="sibTrans" cxnId="{2554CC31-629E-4296-B380-ABF87B6BBFE4}">
      <dgm:prSet/>
      <dgm:spPr/>
      <dgm:t>
        <a:bodyPr/>
        <a:lstStyle/>
        <a:p>
          <a:endParaRPr lang="en-US"/>
        </a:p>
      </dgm:t>
    </dgm:pt>
    <dgm:pt modelId="{C0B78DD4-A887-4B60-A6C0-46F387A05A81}">
      <dgm:prSet phldrT="[Text]" custT="1"/>
      <dgm:spPr/>
      <dgm:t>
        <a:bodyPr/>
        <a:lstStyle/>
        <a:p>
          <a:r>
            <a:rPr lang="en-US" sz="1800" u="sng" dirty="0">
              <a:latin typeface="Verdana" panose="020B0604030504040204" pitchFamily="34" charset="0"/>
              <a:ea typeface="Verdana" panose="020B0604030504040204" pitchFamily="34" charset="0"/>
            </a:rPr>
            <a:t>Pattern of Conduct</a:t>
          </a:r>
          <a:r>
            <a:rPr lang="en-US" sz="1800" dirty="0">
              <a:latin typeface="Verdana" panose="020B0604030504040204" pitchFamily="34" charset="0"/>
              <a:ea typeface="Verdana" panose="020B0604030504040204" pitchFamily="34" charset="0"/>
            </a:rPr>
            <a:t> means two or more actions or incidents closely related in time, whether or there has been a prior conviction based on any of those actions or incidents.</a:t>
          </a:r>
        </a:p>
      </dgm:t>
    </dgm:pt>
    <dgm:pt modelId="{EDC0EC67-CA0C-4928-B416-551E03EDF429}" type="parTrans" cxnId="{0522D1EC-0C10-4172-8C67-0C0DFB1154F4}">
      <dgm:prSet/>
      <dgm:spPr/>
      <dgm:t>
        <a:bodyPr/>
        <a:lstStyle/>
        <a:p>
          <a:endParaRPr lang="en-US"/>
        </a:p>
      </dgm:t>
    </dgm:pt>
    <dgm:pt modelId="{FB97EF4F-9CE9-4412-9BAD-194A5279EB49}" type="sibTrans" cxnId="{0522D1EC-0C10-4172-8C67-0C0DFB1154F4}">
      <dgm:prSet/>
      <dgm:spPr/>
      <dgm:t>
        <a:bodyPr/>
        <a:lstStyle/>
        <a:p>
          <a:endParaRPr lang="en-US"/>
        </a:p>
      </dgm:t>
    </dgm:pt>
    <dgm:pt modelId="{607A8C41-2FC2-4EC8-8D7F-2FB62BE09C25}">
      <dgm:prSet phldrT="[Text]" custT="1"/>
      <dgm:spPr/>
      <dgm:t>
        <a:bodyPr/>
        <a:lstStyle/>
        <a:p>
          <a:r>
            <a:rPr lang="en-US" sz="1800" u="sng" dirty="0">
              <a:latin typeface="Verdana" panose="020B0604030504040204" pitchFamily="34" charset="0"/>
              <a:ea typeface="Verdana" panose="020B0604030504040204" pitchFamily="34" charset="0"/>
            </a:rPr>
            <a:t>Mental Distress </a:t>
          </a:r>
          <a:r>
            <a:rPr lang="en-US" sz="1800" dirty="0">
              <a:latin typeface="Verdana" panose="020B0604030504040204" pitchFamily="34" charset="0"/>
              <a:ea typeface="Verdana" panose="020B0604030504040204" pitchFamily="34" charset="0"/>
            </a:rPr>
            <a:t>means any mental illness or condition that involves incapacity for a short time or a condition that would require psychiatric treatment.</a:t>
          </a:r>
        </a:p>
      </dgm:t>
    </dgm:pt>
    <dgm:pt modelId="{F4A06AA7-390C-45AA-BFC6-D6D1142A6B29}" type="parTrans" cxnId="{0C66F700-3B50-4F6E-9F43-D0A81E5F2819}">
      <dgm:prSet/>
      <dgm:spPr/>
      <dgm:t>
        <a:bodyPr/>
        <a:lstStyle/>
        <a:p>
          <a:endParaRPr lang="en-US"/>
        </a:p>
      </dgm:t>
    </dgm:pt>
    <dgm:pt modelId="{F85670F5-D035-40EE-B0FF-CDB8CB15B7D7}" type="sibTrans" cxnId="{0C66F700-3B50-4F6E-9F43-D0A81E5F2819}">
      <dgm:prSet/>
      <dgm:spPr/>
      <dgm:t>
        <a:bodyPr/>
        <a:lstStyle/>
        <a:p>
          <a:endParaRPr lang="en-US"/>
        </a:p>
      </dgm:t>
    </dgm:pt>
    <dgm:pt modelId="{D9115FC3-3424-4739-824C-A6AB133E877A}">
      <dgm:prSet phldrT="[Text]"/>
      <dgm:spPr/>
      <dgm:t>
        <a:bodyPr/>
        <a:lstStyle/>
        <a:p>
          <a:r>
            <a:rPr lang="en-US" dirty="0">
              <a:latin typeface="Verdana" panose="020B0604030504040204" pitchFamily="34" charset="0"/>
              <a:ea typeface="Verdana" panose="020B0604030504040204" pitchFamily="34" charset="0"/>
            </a:rPr>
            <a:t>What is stalking?</a:t>
          </a:r>
        </a:p>
      </dgm:t>
    </dgm:pt>
    <dgm:pt modelId="{BAD9547E-89AA-458E-9F40-0BC8A38B7399}" type="parTrans" cxnId="{E43CFF0A-EF5B-4975-9FAE-6A17B1B6C751}">
      <dgm:prSet/>
      <dgm:spPr/>
      <dgm:t>
        <a:bodyPr/>
        <a:lstStyle/>
        <a:p>
          <a:endParaRPr lang="en-US"/>
        </a:p>
      </dgm:t>
    </dgm:pt>
    <dgm:pt modelId="{1AE79CD7-0935-41D1-823D-59A62A632D09}" type="sibTrans" cxnId="{E43CFF0A-EF5B-4975-9FAE-6A17B1B6C751}">
      <dgm:prSet/>
      <dgm:spPr/>
      <dgm:t>
        <a:bodyPr/>
        <a:lstStyle/>
        <a:p>
          <a:endParaRPr lang="en-US"/>
        </a:p>
      </dgm:t>
    </dgm:pt>
    <dgm:pt modelId="{C3D1DEF0-12AE-440D-8977-CC2BA8B4B7BC}" type="pres">
      <dgm:prSet presAssocID="{540B5263-9B29-4541-8D29-9830437B68E1}" presName="linear" presStyleCnt="0">
        <dgm:presLayoutVars>
          <dgm:dir/>
          <dgm:animLvl val="lvl"/>
          <dgm:resizeHandles val="exact"/>
        </dgm:presLayoutVars>
      </dgm:prSet>
      <dgm:spPr/>
    </dgm:pt>
    <dgm:pt modelId="{857894D9-717B-4A53-AA17-56A93BA88495}" type="pres">
      <dgm:prSet presAssocID="{7CF3AC1F-0FAC-4CF9-AF6F-CAC180971410}" presName="parentLin" presStyleCnt="0"/>
      <dgm:spPr/>
    </dgm:pt>
    <dgm:pt modelId="{CB5945FD-E4EA-405A-B620-3697BCB6AF2B}" type="pres">
      <dgm:prSet presAssocID="{7CF3AC1F-0FAC-4CF9-AF6F-CAC180971410}" presName="parentLeftMargin" presStyleLbl="node1" presStyleIdx="0" presStyleCnt="4"/>
      <dgm:spPr/>
    </dgm:pt>
    <dgm:pt modelId="{C347D0DA-99F7-4377-9F96-9E784D1BAC25}" type="pres">
      <dgm:prSet presAssocID="{7CF3AC1F-0FAC-4CF9-AF6F-CAC180971410}" presName="parentText" presStyleLbl="node1" presStyleIdx="0" presStyleCnt="4" custScaleX="94458" custScaleY="89824" custLinFactX="33009" custLinFactNeighborX="100000" custLinFactNeighborY="21398">
        <dgm:presLayoutVars>
          <dgm:chMax val="0"/>
          <dgm:bulletEnabled val="1"/>
        </dgm:presLayoutVars>
      </dgm:prSet>
      <dgm:spPr/>
    </dgm:pt>
    <dgm:pt modelId="{DC36BD16-30AD-4A6E-85A6-228F7FAF85E1}" type="pres">
      <dgm:prSet presAssocID="{7CF3AC1F-0FAC-4CF9-AF6F-CAC180971410}" presName="negativeSpace" presStyleCnt="0"/>
      <dgm:spPr/>
    </dgm:pt>
    <dgm:pt modelId="{4AE4980B-C700-4025-888D-8C88BDDAA620}" type="pres">
      <dgm:prSet presAssocID="{7CF3AC1F-0FAC-4CF9-AF6F-CAC180971410}" presName="childText" presStyleLbl="conFgAcc1" presStyleIdx="0" presStyleCnt="4" custFlipVert="1" custScaleY="3703" custLinFactY="-10439" custLinFactNeighborY="-100000">
        <dgm:presLayoutVars>
          <dgm:bulletEnabled val="1"/>
        </dgm:presLayoutVars>
      </dgm:prSet>
      <dgm:spPr/>
    </dgm:pt>
    <dgm:pt modelId="{A6033B22-1EC0-43F5-97CF-71FAEA87C31C}" type="pres">
      <dgm:prSet presAssocID="{F6F5D196-31BB-49BC-BF6E-DA605498D0CD}" presName="spaceBetweenRectangles" presStyleCnt="0"/>
      <dgm:spPr/>
    </dgm:pt>
    <dgm:pt modelId="{E89307E4-F94A-46E3-8DB3-D93B40692EFA}" type="pres">
      <dgm:prSet presAssocID="{C0B78DD4-A887-4B60-A6C0-46F387A05A81}" presName="parentLin" presStyleCnt="0"/>
      <dgm:spPr/>
    </dgm:pt>
    <dgm:pt modelId="{EB321A79-2D77-498E-AA78-34441874FA89}" type="pres">
      <dgm:prSet presAssocID="{C0B78DD4-A887-4B60-A6C0-46F387A05A81}" presName="parentLeftMargin" presStyleLbl="node1" presStyleIdx="0" presStyleCnt="4"/>
      <dgm:spPr/>
    </dgm:pt>
    <dgm:pt modelId="{AAB20213-5431-4F7C-B49C-4178F33E02C0}" type="pres">
      <dgm:prSet presAssocID="{C0B78DD4-A887-4B60-A6C0-46F387A05A81}" presName="parentText" presStyleLbl="node1" presStyleIdx="1" presStyleCnt="4" custScaleX="94190" custScaleY="75119" custLinFactNeighborX="-76801" custLinFactNeighborY="59189">
        <dgm:presLayoutVars>
          <dgm:chMax val="0"/>
          <dgm:bulletEnabled val="1"/>
        </dgm:presLayoutVars>
      </dgm:prSet>
      <dgm:spPr/>
    </dgm:pt>
    <dgm:pt modelId="{B02033FF-688A-46B3-B030-38D60BE63230}" type="pres">
      <dgm:prSet presAssocID="{C0B78DD4-A887-4B60-A6C0-46F387A05A81}" presName="negativeSpace" presStyleCnt="0"/>
      <dgm:spPr/>
    </dgm:pt>
    <dgm:pt modelId="{927AEB13-950E-4C5B-B485-233269540B8C}" type="pres">
      <dgm:prSet presAssocID="{C0B78DD4-A887-4B60-A6C0-46F387A05A81}" presName="childText" presStyleLbl="conFgAcc1" presStyleIdx="1" presStyleCnt="4" custFlipVert="1" custScaleY="2791" custLinFactY="11797" custLinFactNeighborY="100000">
        <dgm:presLayoutVars>
          <dgm:bulletEnabled val="1"/>
        </dgm:presLayoutVars>
      </dgm:prSet>
      <dgm:spPr/>
    </dgm:pt>
    <dgm:pt modelId="{E27E19FD-EAF8-4D16-87B4-889259D0AE7A}" type="pres">
      <dgm:prSet presAssocID="{FB97EF4F-9CE9-4412-9BAD-194A5279EB49}" presName="spaceBetweenRectangles" presStyleCnt="0"/>
      <dgm:spPr/>
    </dgm:pt>
    <dgm:pt modelId="{582ABAC9-A61A-479A-A830-6FC000885A70}" type="pres">
      <dgm:prSet presAssocID="{607A8C41-2FC2-4EC8-8D7F-2FB62BE09C25}" presName="parentLin" presStyleCnt="0"/>
      <dgm:spPr/>
    </dgm:pt>
    <dgm:pt modelId="{F3789A5A-35D2-463F-8B16-0CF27DBD1BD7}" type="pres">
      <dgm:prSet presAssocID="{607A8C41-2FC2-4EC8-8D7F-2FB62BE09C25}" presName="parentLeftMargin" presStyleLbl="node1" presStyleIdx="1" presStyleCnt="4"/>
      <dgm:spPr/>
    </dgm:pt>
    <dgm:pt modelId="{057331BE-72A3-48C6-B420-8D53F7D49103}" type="pres">
      <dgm:prSet presAssocID="{607A8C41-2FC2-4EC8-8D7F-2FB62BE09C25}" presName="parentText" presStyleLbl="node1" presStyleIdx="2" presStyleCnt="4" custScaleX="94711" custScaleY="64151" custLinFactX="33586" custLinFactY="4375" custLinFactNeighborX="100000" custLinFactNeighborY="100000">
        <dgm:presLayoutVars>
          <dgm:chMax val="0"/>
          <dgm:bulletEnabled val="1"/>
        </dgm:presLayoutVars>
      </dgm:prSet>
      <dgm:spPr/>
    </dgm:pt>
    <dgm:pt modelId="{19B75EBE-7D20-4524-9AD4-A2F848E6A126}" type="pres">
      <dgm:prSet presAssocID="{607A8C41-2FC2-4EC8-8D7F-2FB62BE09C25}" presName="negativeSpace" presStyleCnt="0"/>
      <dgm:spPr/>
    </dgm:pt>
    <dgm:pt modelId="{0B66C4AA-E004-4F00-B5EB-78F2D142F753}" type="pres">
      <dgm:prSet presAssocID="{607A8C41-2FC2-4EC8-8D7F-2FB62BE09C25}" presName="childText" presStyleLbl="conFgAcc1" presStyleIdx="2" presStyleCnt="4" custFlipVert="1" custScaleY="2791" custLinFactY="73076" custLinFactNeighborY="100000">
        <dgm:presLayoutVars>
          <dgm:bulletEnabled val="1"/>
        </dgm:presLayoutVars>
      </dgm:prSet>
      <dgm:spPr/>
    </dgm:pt>
    <dgm:pt modelId="{5BB3BC3B-F06A-4718-9AE1-82350EBB0A73}" type="pres">
      <dgm:prSet presAssocID="{F85670F5-D035-40EE-B0FF-CDB8CB15B7D7}" presName="spaceBetweenRectangles" presStyleCnt="0"/>
      <dgm:spPr/>
    </dgm:pt>
    <dgm:pt modelId="{1FA5ACA5-EBBA-45FF-BC1B-A26339737A2C}" type="pres">
      <dgm:prSet presAssocID="{D9115FC3-3424-4739-824C-A6AB133E877A}" presName="parentLin" presStyleCnt="0"/>
      <dgm:spPr/>
    </dgm:pt>
    <dgm:pt modelId="{6C2B92DA-23C6-4495-B253-C5D7F338D3D6}" type="pres">
      <dgm:prSet presAssocID="{D9115FC3-3424-4739-824C-A6AB133E877A}" presName="parentLeftMargin" presStyleLbl="node1" presStyleIdx="2" presStyleCnt="4"/>
      <dgm:spPr/>
    </dgm:pt>
    <dgm:pt modelId="{DE73F568-608C-4CA6-A40A-285B7F18BF5D}" type="pres">
      <dgm:prSet presAssocID="{D9115FC3-3424-4739-824C-A6AB133E877A}" presName="parentText" presStyleLbl="node1" presStyleIdx="3" presStyleCnt="4" custScaleY="68881" custLinFactX="5783" custLinFactY="-100000" custLinFactNeighborX="100000" custLinFactNeighborY="-105487">
        <dgm:presLayoutVars>
          <dgm:chMax val="0"/>
          <dgm:bulletEnabled val="1"/>
        </dgm:presLayoutVars>
      </dgm:prSet>
      <dgm:spPr/>
    </dgm:pt>
    <dgm:pt modelId="{180969FE-5DBD-4BF4-8501-8F4B6336ABE4}" type="pres">
      <dgm:prSet presAssocID="{D9115FC3-3424-4739-824C-A6AB133E877A}" presName="negativeSpace" presStyleCnt="0"/>
      <dgm:spPr/>
    </dgm:pt>
    <dgm:pt modelId="{6A79911C-DF74-42E0-A3FB-1E6C28734C8B}" type="pres">
      <dgm:prSet presAssocID="{D9115FC3-3424-4739-824C-A6AB133E877A}" presName="childText" presStyleLbl="conFgAcc1" presStyleIdx="3" presStyleCnt="4" custFlipVert="1" custScaleY="2926" custLinFactY="79087" custLinFactNeighborY="100000">
        <dgm:presLayoutVars>
          <dgm:bulletEnabled val="1"/>
        </dgm:presLayoutVars>
      </dgm:prSet>
      <dgm:spPr/>
    </dgm:pt>
  </dgm:ptLst>
  <dgm:cxnLst>
    <dgm:cxn modelId="{0C66F700-3B50-4F6E-9F43-D0A81E5F2819}" srcId="{540B5263-9B29-4541-8D29-9830437B68E1}" destId="{607A8C41-2FC2-4EC8-8D7F-2FB62BE09C25}" srcOrd="2" destOrd="0" parTransId="{F4A06AA7-390C-45AA-BFC6-D6D1142A6B29}" sibTransId="{F85670F5-D035-40EE-B0FF-CDB8CB15B7D7}"/>
    <dgm:cxn modelId="{75830404-A631-4E21-9EF5-79E6AC7E6231}" type="presOf" srcId="{540B5263-9B29-4541-8D29-9830437B68E1}" destId="{C3D1DEF0-12AE-440D-8977-CC2BA8B4B7BC}" srcOrd="0" destOrd="0" presId="urn:microsoft.com/office/officeart/2005/8/layout/list1"/>
    <dgm:cxn modelId="{E43CFF0A-EF5B-4975-9FAE-6A17B1B6C751}" srcId="{540B5263-9B29-4541-8D29-9830437B68E1}" destId="{D9115FC3-3424-4739-824C-A6AB133E877A}" srcOrd="3" destOrd="0" parTransId="{BAD9547E-89AA-458E-9F40-0BC8A38B7399}" sibTransId="{1AE79CD7-0935-41D1-823D-59A62A632D09}"/>
    <dgm:cxn modelId="{AEC70E25-B04C-4EF8-830C-E33A81661566}" type="presOf" srcId="{C0B78DD4-A887-4B60-A6C0-46F387A05A81}" destId="{AAB20213-5431-4F7C-B49C-4178F33E02C0}" srcOrd="1" destOrd="0" presId="urn:microsoft.com/office/officeart/2005/8/layout/list1"/>
    <dgm:cxn modelId="{2554CC31-629E-4296-B380-ABF87B6BBFE4}" srcId="{540B5263-9B29-4541-8D29-9830437B68E1}" destId="{7CF3AC1F-0FAC-4CF9-AF6F-CAC180971410}" srcOrd="0" destOrd="0" parTransId="{6C38C070-C5AF-4B3B-B1A4-50E672467541}" sibTransId="{F6F5D196-31BB-49BC-BF6E-DA605498D0CD}"/>
    <dgm:cxn modelId="{2969A041-F1AE-4891-B28C-5B04D6D030C2}" type="presOf" srcId="{7CF3AC1F-0FAC-4CF9-AF6F-CAC180971410}" destId="{CB5945FD-E4EA-405A-B620-3697BCB6AF2B}" srcOrd="0" destOrd="0" presId="urn:microsoft.com/office/officeart/2005/8/layout/list1"/>
    <dgm:cxn modelId="{9DD8F56E-CA37-4713-8F20-20CBB736A61C}" type="presOf" srcId="{607A8C41-2FC2-4EC8-8D7F-2FB62BE09C25}" destId="{F3789A5A-35D2-463F-8B16-0CF27DBD1BD7}" srcOrd="0" destOrd="0" presId="urn:microsoft.com/office/officeart/2005/8/layout/list1"/>
    <dgm:cxn modelId="{815C1351-8EE7-42D3-B040-BE8ED0BE5E61}" type="presOf" srcId="{D9115FC3-3424-4739-824C-A6AB133E877A}" destId="{DE73F568-608C-4CA6-A40A-285B7F18BF5D}" srcOrd="1" destOrd="0" presId="urn:microsoft.com/office/officeart/2005/8/layout/list1"/>
    <dgm:cxn modelId="{7741C155-FEC2-4E21-B450-D7F45A1F5B51}" type="presOf" srcId="{607A8C41-2FC2-4EC8-8D7F-2FB62BE09C25}" destId="{057331BE-72A3-48C6-B420-8D53F7D49103}" srcOrd="1" destOrd="0" presId="urn:microsoft.com/office/officeart/2005/8/layout/list1"/>
    <dgm:cxn modelId="{B185837F-98BE-4AF2-B11D-77D27DEF48C2}" type="presOf" srcId="{7CF3AC1F-0FAC-4CF9-AF6F-CAC180971410}" destId="{C347D0DA-99F7-4377-9F96-9E784D1BAC25}" srcOrd="1" destOrd="0" presId="urn:microsoft.com/office/officeart/2005/8/layout/list1"/>
    <dgm:cxn modelId="{6DE1D391-548A-421C-9CAB-054EF451B9D5}" type="presOf" srcId="{D9115FC3-3424-4739-824C-A6AB133E877A}" destId="{6C2B92DA-23C6-4495-B253-C5D7F338D3D6}" srcOrd="0" destOrd="0" presId="urn:microsoft.com/office/officeart/2005/8/layout/list1"/>
    <dgm:cxn modelId="{567D8BB2-9F1E-44A0-83D2-8EF7741AF21B}" type="presOf" srcId="{C0B78DD4-A887-4B60-A6C0-46F387A05A81}" destId="{EB321A79-2D77-498E-AA78-34441874FA89}" srcOrd="0" destOrd="0" presId="urn:microsoft.com/office/officeart/2005/8/layout/list1"/>
    <dgm:cxn modelId="{0522D1EC-0C10-4172-8C67-0C0DFB1154F4}" srcId="{540B5263-9B29-4541-8D29-9830437B68E1}" destId="{C0B78DD4-A887-4B60-A6C0-46F387A05A81}" srcOrd="1" destOrd="0" parTransId="{EDC0EC67-CA0C-4928-B416-551E03EDF429}" sibTransId="{FB97EF4F-9CE9-4412-9BAD-194A5279EB49}"/>
    <dgm:cxn modelId="{80187C8C-8F7F-488B-828C-5D97DC5AFB8F}" type="presParOf" srcId="{C3D1DEF0-12AE-440D-8977-CC2BA8B4B7BC}" destId="{857894D9-717B-4A53-AA17-56A93BA88495}" srcOrd="0" destOrd="0" presId="urn:microsoft.com/office/officeart/2005/8/layout/list1"/>
    <dgm:cxn modelId="{96D74608-5298-4E1F-B8CA-1D89D15E754A}" type="presParOf" srcId="{857894D9-717B-4A53-AA17-56A93BA88495}" destId="{CB5945FD-E4EA-405A-B620-3697BCB6AF2B}" srcOrd="0" destOrd="0" presId="urn:microsoft.com/office/officeart/2005/8/layout/list1"/>
    <dgm:cxn modelId="{9DA42F38-ABF3-44DF-A079-69C551AD3147}" type="presParOf" srcId="{857894D9-717B-4A53-AA17-56A93BA88495}" destId="{C347D0DA-99F7-4377-9F96-9E784D1BAC25}" srcOrd="1" destOrd="0" presId="urn:microsoft.com/office/officeart/2005/8/layout/list1"/>
    <dgm:cxn modelId="{633A9962-676C-451A-A2EB-270E50C57436}" type="presParOf" srcId="{C3D1DEF0-12AE-440D-8977-CC2BA8B4B7BC}" destId="{DC36BD16-30AD-4A6E-85A6-228F7FAF85E1}" srcOrd="1" destOrd="0" presId="urn:microsoft.com/office/officeart/2005/8/layout/list1"/>
    <dgm:cxn modelId="{C83C83F3-AF70-4F2A-804D-23020668F4F4}" type="presParOf" srcId="{C3D1DEF0-12AE-440D-8977-CC2BA8B4B7BC}" destId="{4AE4980B-C700-4025-888D-8C88BDDAA620}" srcOrd="2" destOrd="0" presId="urn:microsoft.com/office/officeart/2005/8/layout/list1"/>
    <dgm:cxn modelId="{45B8057F-F03F-4EAC-9C4C-CB3772BE8E57}" type="presParOf" srcId="{C3D1DEF0-12AE-440D-8977-CC2BA8B4B7BC}" destId="{A6033B22-1EC0-43F5-97CF-71FAEA87C31C}" srcOrd="3" destOrd="0" presId="urn:microsoft.com/office/officeart/2005/8/layout/list1"/>
    <dgm:cxn modelId="{6569CB38-B14D-4C69-9F0F-2D8B1A3D2704}" type="presParOf" srcId="{C3D1DEF0-12AE-440D-8977-CC2BA8B4B7BC}" destId="{E89307E4-F94A-46E3-8DB3-D93B40692EFA}" srcOrd="4" destOrd="0" presId="urn:microsoft.com/office/officeart/2005/8/layout/list1"/>
    <dgm:cxn modelId="{A34D2AFA-C443-4F98-91C3-0E728F5C5A2D}" type="presParOf" srcId="{E89307E4-F94A-46E3-8DB3-D93B40692EFA}" destId="{EB321A79-2D77-498E-AA78-34441874FA89}" srcOrd="0" destOrd="0" presId="urn:microsoft.com/office/officeart/2005/8/layout/list1"/>
    <dgm:cxn modelId="{A1AD8540-2FD5-496C-8DA8-8FE1341CF3FE}" type="presParOf" srcId="{E89307E4-F94A-46E3-8DB3-D93B40692EFA}" destId="{AAB20213-5431-4F7C-B49C-4178F33E02C0}" srcOrd="1" destOrd="0" presId="urn:microsoft.com/office/officeart/2005/8/layout/list1"/>
    <dgm:cxn modelId="{A7BB1A02-98E3-4B35-8811-371F41A1F511}" type="presParOf" srcId="{C3D1DEF0-12AE-440D-8977-CC2BA8B4B7BC}" destId="{B02033FF-688A-46B3-B030-38D60BE63230}" srcOrd="5" destOrd="0" presId="urn:microsoft.com/office/officeart/2005/8/layout/list1"/>
    <dgm:cxn modelId="{4A5087FC-64AC-4960-81C7-F0056626E731}" type="presParOf" srcId="{C3D1DEF0-12AE-440D-8977-CC2BA8B4B7BC}" destId="{927AEB13-950E-4C5B-B485-233269540B8C}" srcOrd="6" destOrd="0" presId="urn:microsoft.com/office/officeart/2005/8/layout/list1"/>
    <dgm:cxn modelId="{52579DDF-4E4B-4AA1-A583-62730B9C5ED0}" type="presParOf" srcId="{C3D1DEF0-12AE-440D-8977-CC2BA8B4B7BC}" destId="{E27E19FD-EAF8-4D16-87B4-889259D0AE7A}" srcOrd="7" destOrd="0" presId="urn:microsoft.com/office/officeart/2005/8/layout/list1"/>
    <dgm:cxn modelId="{2F37CCD0-373A-42A6-8A56-5E1F59C46C21}" type="presParOf" srcId="{C3D1DEF0-12AE-440D-8977-CC2BA8B4B7BC}" destId="{582ABAC9-A61A-479A-A830-6FC000885A70}" srcOrd="8" destOrd="0" presId="urn:microsoft.com/office/officeart/2005/8/layout/list1"/>
    <dgm:cxn modelId="{1620301F-9F48-4B27-8B67-4BA9BFE55E43}" type="presParOf" srcId="{582ABAC9-A61A-479A-A830-6FC000885A70}" destId="{F3789A5A-35D2-463F-8B16-0CF27DBD1BD7}" srcOrd="0" destOrd="0" presId="urn:microsoft.com/office/officeart/2005/8/layout/list1"/>
    <dgm:cxn modelId="{8F7DB39C-A92C-49D0-9835-E77152498F33}" type="presParOf" srcId="{582ABAC9-A61A-479A-A830-6FC000885A70}" destId="{057331BE-72A3-48C6-B420-8D53F7D49103}" srcOrd="1" destOrd="0" presId="urn:microsoft.com/office/officeart/2005/8/layout/list1"/>
    <dgm:cxn modelId="{3525B3CB-60D1-45B3-B036-0603DDAFFF2A}" type="presParOf" srcId="{C3D1DEF0-12AE-440D-8977-CC2BA8B4B7BC}" destId="{19B75EBE-7D20-4524-9AD4-A2F848E6A126}" srcOrd="9" destOrd="0" presId="urn:microsoft.com/office/officeart/2005/8/layout/list1"/>
    <dgm:cxn modelId="{153D4D45-6109-4DFC-8C98-0FC4FF5B6DEE}" type="presParOf" srcId="{C3D1DEF0-12AE-440D-8977-CC2BA8B4B7BC}" destId="{0B66C4AA-E004-4F00-B5EB-78F2D142F753}" srcOrd="10" destOrd="0" presId="urn:microsoft.com/office/officeart/2005/8/layout/list1"/>
    <dgm:cxn modelId="{8557FB90-6D68-45B6-8CEE-1BA325A45BBF}" type="presParOf" srcId="{C3D1DEF0-12AE-440D-8977-CC2BA8B4B7BC}" destId="{5BB3BC3B-F06A-4718-9AE1-82350EBB0A73}" srcOrd="11" destOrd="0" presId="urn:microsoft.com/office/officeart/2005/8/layout/list1"/>
    <dgm:cxn modelId="{0AAAB856-D4EA-4F4D-A25D-EF6218AA78B0}" type="presParOf" srcId="{C3D1DEF0-12AE-440D-8977-CC2BA8B4B7BC}" destId="{1FA5ACA5-EBBA-45FF-BC1B-A26339737A2C}" srcOrd="12" destOrd="0" presId="urn:microsoft.com/office/officeart/2005/8/layout/list1"/>
    <dgm:cxn modelId="{51A70C29-8AF9-46D2-BD69-06D69732DF18}" type="presParOf" srcId="{1FA5ACA5-EBBA-45FF-BC1B-A26339737A2C}" destId="{6C2B92DA-23C6-4495-B253-C5D7F338D3D6}" srcOrd="0" destOrd="0" presId="urn:microsoft.com/office/officeart/2005/8/layout/list1"/>
    <dgm:cxn modelId="{8456DD7A-4CE7-42D0-8E67-6BFF9F420D43}" type="presParOf" srcId="{1FA5ACA5-EBBA-45FF-BC1B-A26339737A2C}" destId="{DE73F568-608C-4CA6-A40A-285B7F18BF5D}" srcOrd="1" destOrd="0" presId="urn:microsoft.com/office/officeart/2005/8/layout/list1"/>
    <dgm:cxn modelId="{CCD15F5A-3B22-40CF-B337-2EBE1EBDF101}" type="presParOf" srcId="{C3D1DEF0-12AE-440D-8977-CC2BA8B4B7BC}" destId="{180969FE-5DBD-4BF4-8501-8F4B6336ABE4}" srcOrd="13" destOrd="0" presId="urn:microsoft.com/office/officeart/2005/8/layout/list1"/>
    <dgm:cxn modelId="{49BFAB4D-FF47-4640-93E4-586B1F2EC992}" type="presParOf" srcId="{C3D1DEF0-12AE-440D-8977-CC2BA8B4B7BC}" destId="{6A79911C-DF74-42E0-A3FB-1E6C28734C8B}"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BD4EB5-B507-4138-9571-58EACA018BC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7FF3CFDD-C760-4B12-A4DF-E7284D2BE2E4}">
      <dgm:prSet phldrT="[Text]" custT="1">
        <dgm:style>
          <a:lnRef idx="2">
            <a:schemeClr val="dk1"/>
          </a:lnRef>
          <a:fillRef idx="1">
            <a:schemeClr val="lt1"/>
          </a:fillRef>
          <a:effectRef idx="0">
            <a:schemeClr val="dk1"/>
          </a:effectRef>
          <a:fontRef idx="minor">
            <a:schemeClr val="dk1"/>
          </a:fontRef>
        </dgm:style>
      </dgm:prSet>
      <dgm:spPr/>
      <dgm:t>
        <a:bodyPr/>
        <a:lstStyle/>
        <a:p>
          <a:r>
            <a:rPr lang="en-US" sz="3600" b="1" u="sng" dirty="0">
              <a:solidFill>
                <a:schemeClr val="tx1"/>
              </a:solidFill>
              <a:latin typeface="Verdana" panose="020B0604030504040204" pitchFamily="34" charset="0"/>
              <a:ea typeface="Verdana" panose="020B0604030504040204" pitchFamily="34" charset="0"/>
            </a:rPr>
            <a:t>Who do stalkers target?</a:t>
          </a:r>
          <a:endParaRPr lang="en-US" sz="3600" dirty="0">
            <a:solidFill>
              <a:schemeClr val="tx1"/>
            </a:solidFill>
            <a:latin typeface="Verdana" panose="020B0604030504040204" pitchFamily="34" charset="0"/>
            <a:ea typeface="Verdana" panose="020B0604030504040204" pitchFamily="34" charset="0"/>
          </a:endParaRPr>
        </a:p>
      </dgm:t>
    </dgm:pt>
    <dgm:pt modelId="{6599DE56-C934-48B6-A3DE-C85CBE44B4DC}" type="parTrans" cxnId="{FB4E4A09-2CEC-4449-AC7F-4814D08F8C78}">
      <dgm:prSet/>
      <dgm:spPr/>
      <dgm:t>
        <a:bodyPr/>
        <a:lstStyle/>
        <a:p>
          <a:endParaRPr lang="en-US"/>
        </a:p>
      </dgm:t>
    </dgm:pt>
    <dgm:pt modelId="{DD1718E5-E6D2-4330-A4C3-F78376C9FD75}" type="sibTrans" cxnId="{FB4E4A09-2CEC-4449-AC7F-4814D08F8C78}">
      <dgm:prSet/>
      <dgm:spPr/>
      <dgm:t>
        <a:bodyPr/>
        <a:lstStyle/>
        <a:p>
          <a:endParaRPr lang="en-US"/>
        </a:p>
      </dgm:t>
    </dgm:pt>
    <dgm:pt modelId="{36E21B31-31D8-49F2-97A8-B3A7D140B6E7}">
      <dgm:prSet phldrT="[Text]" custT="1">
        <dgm:style>
          <a:lnRef idx="2">
            <a:schemeClr val="dk1"/>
          </a:lnRef>
          <a:fillRef idx="1">
            <a:schemeClr val="lt1"/>
          </a:fillRef>
          <a:effectRef idx="0">
            <a:schemeClr val="dk1"/>
          </a:effectRef>
          <a:fontRef idx="minor">
            <a:schemeClr val="dk1"/>
          </a:fontRef>
        </dgm:style>
      </dgm:prSet>
      <dgm:spPr/>
      <dgm:t>
        <a:bodyPr/>
        <a:lstStyle/>
        <a:p>
          <a:r>
            <a:rPr lang="en-US" sz="2400" dirty="0">
              <a:solidFill>
                <a:schemeClr val="tx1"/>
              </a:solidFill>
              <a:latin typeface="Verdana" panose="020B0604030504040204" pitchFamily="34" charset="0"/>
              <a:ea typeface="Verdana" panose="020B0604030504040204" pitchFamily="34" charset="0"/>
            </a:rPr>
            <a:t>Anyone can be targeted by a stalker</a:t>
          </a:r>
          <a:r>
            <a:rPr lang="en-US" sz="2400" dirty="0">
              <a:solidFill>
                <a:schemeClr val="tx1"/>
              </a:solidFill>
            </a:rPr>
            <a:t>.</a:t>
          </a:r>
        </a:p>
      </dgm:t>
    </dgm:pt>
    <dgm:pt modelId="{979C33F0-7387-4021-819A-70B9CB9405B7}" type="parTrans" cxnId="{39956004-A99A-46CB-96FA-1A1C5CF803E9}">
      <dgm:prSet/>
      <dgm:spPr/>
      <dgm:t>
        <a:bodyPr/>
        <a:lstStyle/>
        <a:p>
          <a:endParaRPr lang="en-US"/>
        </a:p>
      </dgm:t>
    </dgm:pt>
    <dgm:pt modelId="{10F47353-1BD9-4A89-A6EB-E436C721DB34}" type="sibTrans" cxnId="{39956004-A99A-46CB-96FA-1A1C5CF803E9}">
      <dgm:prSet/>
      <dgm:spPr/>
      <dgm:t>
        <a:bodyPr/>
        <a:lstStyle/>
        <a:p>
          <a:endParaRPr lang="en-US"/>
        </a:p>
      </dgm:t>
    </dgm:pt>
    <dgm:pt modelId="{20BB693F-D30D-480B-A4D1-F3EA73F27A58}">
      <dgm:prSet phldrT="[Text]" custT="1">
        <dgm:style>
          <a:lnRef idx="2">
            <a:schemeClr val="dk1"/>
          </a:lnRef>
          <a:fillRef idx="1">
            <a:schemeClr val="lt1"/>
          </a:fillRef>
          <a:effectRef idx="0">
            <a:schemeClr val="dk1"/>
          </a:effectRef>
          <a:fontRef idx="minor">
            <a:schemeClr val="dk1"/>
          </a:fontRef>
        </dgm:style>
      </dgm:prSet>
      <dgm:spPr/>
      <dgm:t>
        <a:bodyPr/>
        <a:lstStyle/>
        <a:p>
          <a:r>
            <a:rPr lang="en-US" sz="1800" dirty="0">
              <a:solidFill>
                <a:schemeClr val="tx1"/>
              </a:solidFill>
              <a:latin typeface="Verdana" panose="020B0604030504040204" pitchFamily="34" charset="0"/>
              <a:ea typeface="Verdana" panose="020B0604030504040204" pitchFamily="34" charset="0"/>
            </a:rPr>
            <a:t>Stalkers are often former spouses or partners. A stalker may target a public figure or celebrity, a child, a casual acquaintance, or a complete stranger. A stalker may intrude by following a victim to and from home, work, school/college/university or social activities. A stalker sometimes intrudes by making harassing telephone calls or sending threatening mail.</a:t>
          </a:r>
        </a:p>
      </dgm:t>
    </dgm:pt>
    <dgm:pt modelId="{CC4AFB78-9D6A-4A87-AF09-4A6EDA6555CE}" type="parTrans" cxnId="{CA89F028-FC42-4843-BDBF-DEF5C7FE27C7}">
      <dgm:prSet/>
      <dgm:spPr/>
      <dgm:t>
        <a:bodyPr/>
        <a:lstStyle/>
        <a:p>
          <a:endParaRPr lang="en-US"/>
        </a:p>
      </dgm:t>
    </dgm:pt>
    <dgm:pt modelId="{EE6215EB-0A3D-4698-B9F5-5397B81E2916}" type="sibTrans" cxnId="{CA89F028-FC42-4843-BDBF-DEF5C7FE27C7}">
      <dgm:prSet/>
      <dgm:spPr/>
      <dgm:t>
        <a:bodyPr/>
        <a:lstStyle/>
        <a:p>
          <a:endParaRPr lang="en-US"/>
        </a:p>
      </dgm:t>
    </dgm:pt>
    <dgm:pt modelId="{84DCA0D2-AC8E-4924-B1EB-FBD710C136BE}" type="pres">
      <dgm:prSet presAssocID="{81BD4EB5-B507-4138-9571-58EACA018BC2}" presName="rootnode" presStyleCnt="0">
        <dgm:presLayoutVars>
          <dgm:chMax/>
          <dgm:chPref/>
          <dgm:dir/>
          <dgm:animLvl val="lvl"/>
        </dgm:presLayoutVars>
      </dgm:prSet>
      <dgm:spPr/>
    </dgm:pt>
    <dgm:pt modelId="{FA4E3912-26D5-4C74-AB1A-8DB8BB90F937}" type="pres">
      <dgm:prSet presAssocID="{7FF3CFDD-C760-4B12-A4DF-E7284D2BE2E4}" presName="composite" presStyleCnt="0"/>
      <dgm:spPr/>
    </dgm:pt>
    <dgm:pt modelId="{E12E72CD-2A98-4734-94AC-58E10B2D43DC}" type="pres">
      <dgm:prSet presAssocID="{7FF3CFDD-C760-4B12-A4DF-E7284D2BE2E4}" presName="bentUpArrow1" presStyleLbl="alignImgPlace1" presStyleIdx="0" presStyleCnt="2" custLinFactNeighborX="-69978" custLinFactNeighborY="-38970"/>
      <dgm:spPr>
        <a:solidFill>
          <a:schemeClr val="tx1">
            <a:lumMod val="95000"/>
            <a:lumOff val="5000"/>
          </a:schemeClr>
        </a:solidFill>
      </dgm:spPr>
    </dgm:pt>
    <dgm:pt modelId="{FB95C96D-6E39-4A81-BA04-5ADACEC6F191}" type="pres">
      <dgm:prSet presAssocID="{7FF3CFDD-C760-4B12-A4DF-E7284D2BE2E4}" presName="ParentText" presStyleLbl="node1" presStyleIdx="0" presStyleCnt="3" custScaleX="204891" custScaleY="64896" custLinFactNeighborX="5331" custLinFactNeighborY="-19191">
        <dgm:presLayoutVars>
          <dgm:chMax val="1"/>
          <dgm:chPref val="1"/>
          <dgm:bulletEnabled val="1"/>
        </dgm:presLayoutVars>
      </dgm:prSet>
      <dgm:spPr/>
    </dgm:pt>
    <dgm:pt modelId="{51BCC8A1-E9A3-4300-91A0-FDA81F4335A2}" type="pres">
      <dgm:prSet presAssocID="{7FF3CFDD-C760-4B12-A4DF-E7284D2BE2E4}" presName="ChildText" presStyleLbl="revTx" presStyleIdx="0" presStyleCnt="2">
        <dgm:presLayoutVars>
          <dgm:chMax val="0"/>
          <dgm:chPref val="0"/>
          <dgm:bulletEnabled val="1"/>
        </dgm:presLayoutVars>
      </dgm:prSet>
      <dgm:spPr/>
    </dgm:pt>
    <dgm:pt modelId="{0C97B212-C647-4C09-BDF5-CDA3ACAA9581}" type="pres">
      <dgm:prSet presAssocID="{DD1718E5-E6D2-4330-A4C3-F78376C9FD75}" presName="sibTrans" presStyleCnt="0"/>
      <dgm:spPr/>
    </dgm:pt>
    <dgm:pt modelId="{002BF4CB-200E-4700-A946-EEB8EAA11F02}" type="pres">
      <dgm:prSet presAssocID="{36E21B31-31D8-49F2-97A8-B3A7D140B6E7}" presName="composite" presStyleCnt="0"/>
      <dgm:spPr/>
    </dgm:pt>
    <dgm:pt modelId="{3DE52692-0732-435B-911B-59BFA03849F2}" type="pres">
      <dgm:prSet presAssocID="{36E21B31-31D8-49F2-97A8-B3A7D140B6E7}" presName="bentUpArrow1" presStyleLbl="alignImgPlace1" presStyleIdx="1" presStyleCnt="2" custLinFactNeighborX="-68245" custLinFactNeighborY="-43163">
        <dgm:style>
          <a:lnRef idx="2">
            <a:schemeClr val="dk1">
              <a:shade val="50000"/>
            </a:schemeClr>
          </a:lnRef>
          <a:fillRef idx="1">
            <a:schemeClr val="dk1"/>
          </a:fillRef>
          <a:effectRef idx="0">
            <a:schemeClr val="dk1"/>
          </a:effectRef>
          <a:fontRef idx="minor">
            <a:schemeClr val="lt1"/>
          </a:fontRef>
        </dgm:style>
      </dgm:prSet>
      <dgm:spPr/>
    </dgm:pt>
    <dgm:pt modelId="{F5733420-181D-4BBB-BA23-14D18BF54C83}" type="pres">
      <dgm:prSet presAssocID="{36E21B31-31D8-49F2-97A8-B3A7D140B6E7}" presName="ParentText" presStyleLbl="node1" presStyleIdx="1" presStyleCnt="3" custScaleX="163754" custScaleY="63951" custLinFactNeighborX="-18654" custLinFactNeighborY="-23155">
        <dgm:presLayoutVars>
          <dgm:chMax val="1"/>
          <dgm:chPref val="1"/>
          <dgm:bulletEnabled val="1"/>
        </dgm:presLayoutVars>
      </dgm:prSet>
      <dgm:spPr/>
    </dgm:pt>
    <dgm:pt modelId="{05F7E2D9-3AB1-4B7F-89B3-95ADAC02EFC8}" type="pres">
      <dgm:prSet presAssocID="{36E21B31-31D8-49F2-97A8-B3A7D140B6E7}" presName="ChildText" presStyleLbl="revTx" presStyleIdx="1" presStyleCnt="2">
        <dgm:presLayoutVars>
          <dgm:chMax val="0"/>
          <dgm:chPref val="0"/>
          <dgm:bulletEnabled val="1"/>
        </dgm:presLayoutVars>
      </dgm:prSet>
      <dgm:spPr/>
    </dgm:pt>
    <dgm:pt modelId="{83BE193E-022A-4610-8D79-54ED18554427}" type="pres">
      <dgm:prSet presAssocID="{10F47353-1BD9-4A89-A6EB-E436C721DB34}" presName="sibTrans" presStyleCnt="0"/>
      <dgm:spPr/>
    </dgm:pt>
    <dgm:pt modelId="{6722D923-B475-4A8E-AC45-506B70D7DC96}" type="pres">
      <dgm:prSet presAssocID="{20BB693F-D30D-480B-A4D1-F3EA73F27A58}" presName="composite" presStyleCnt="0"/>
      <dgm:spPr/>
    </dgm:pt>
    <dgm:pt modelId="{A5561786-9208-4677-B55A-AF6AE3398F25}" type="pres">
      <dgm:prSet presAssocID="{20BB693F-D30D-480B-A4D1-F3EA73F27A58}" presName="ParentText" presStyleLbl="node1" presStyleIdx="2" presStyleCnt="3" custScaleX="267968" custScaleY="153758" custLinFactNeighborX="-36696" custLinFactNeighborY="-24176">
        <dgm:presLayoutVars>
          <dgm:chMax val="1"/>
          <dgm:chPref val="1"/>
          <dgm:bulletEnabled val="1"/>
        </dgm:presLayoutVars>
      </dgm:prSet>
      <dgm:spPr/>
    </dgm:pt>
  </dgm:ptLst>
  <dgm:cxnLst>
    <dgm:cxn modelId="{39956004-A99A-46CB-96FA-1A1C5CF803E9}" srcId="{81BD4EB5-B507-4138-9571-58EACA018BC2}" destId="{36E21B31-31D8-49F2-97A8-B3A7D140B6E7}" srcOrd="1" destOrd="0" parTransId="{979C33F0-7387-4021-819A-70B9CB9405B7}" sibTransId="{10F47353-1BD9-4A89-A6EB-E436C721DB34}"/>
    <dgm:cxn modelId="{54149504-D5AD-4886-BC1F-8F2504556A01}" type="presOf" srcId="{81BD4EB5-B507-4138-9571-58EACA018BC2}" destId="{84DCA0D2-AC8E-4924-B1EB-FBD710C136BE}" srcOrd="0" destOrd="0" presId="urn:microsoft.com/office/officeart/2005/8/layout/StepDownProcess"/>
    <dgm:cxn modelId="{FB4E4A09-2CEC-4449-AC7F-4814D08F8C78}" srcId="{81BD4EB5-B507-4138-9571-58EACA018BC2}" destId="{7FF3CFDD-C760-4B12-A4DF-E7284D2BE2E4}" srcOrd="0" destOrd="0" parTransId="{6599DE56-C934-48B6-A3DE-C85CBE44B4DC}" sibTransId="{DD1718E5-E6D2-4330-A4C3-F78376C9FD75}"/>
    <dgm:cxn modelId="{D60A9E0C-889E-41DD-B1B1-083953DBD494}" type="presOf" srcId="{36E21B31-31D8-49F2-97A8-B3A7D140B6E7}" destId="{F5733420-181D-4BBB-BA23-14D18BF54C83}" srcOrd="0" destOrd="0" presId="urn:microsoft.com/office/officeart/2005/8/layout/StepDownProcess"/>
    <dgm:cxn modelId="{CA89F028-FC42-4843-BDBF-DEF5C7FE27C7}" srcId="{81BD4EB5-B507-4138-9571-58EACA018BC2}" destId="{20BB693F-D30D-480B-A4D1-F3EA73F27A58}" srcOrd="2" destOrd="0" parTransId="{CC4AFB78-9D6A-4A87-AF09-4A6EDA6555CE}" sibTransId="{EE6215EB-0A3D-4698-B9F5-5397B81E2916}"/>
    <dgm:cxn modelId="{55040C5A-CE6E-4A52-BF9B-75D01C633556}" type="presOf" srcId="{20BB693F-D30D-480B-A4D1-F3EA73F27A58}" destId="{A5561786-9208-4677-B55A-AF6AE3398F25}" srcOrd="0" destOrd="0" presId="urn:microsoft.com/office/officeart/2005/8/layout/StepDownProcess"/>
    <dgm:cxn modelId="{BAB9579C-EF29-4905-A819-FBCFE591435C}" type="presOf" srcId="{7FF3CFDD-C760-4B12-A4DF-E7284D2BE2E4}" destId="{FB95C96D-6E39-4A81-BA04-5ADACEC6F191}" srcOrd="0" destOrd="0" presId="urn:microsoft.com/office/officeart/2005/8/layout/StepDownProcess"/>
    <dgm:cxn modelId="{CFBED896-AC42-44F4-96CC-165355CCDC80}" type="presParOf" srcId="{84DCA0D2-AC8E-4924-B1EB-FBD710C136BE}" destId="{FA4E3912-26D5-4C74-AB1A-8DB8BB90F937}" srcOrd="0" destOrd="0" presId="urn:microsoft.com/office/officeart/2005/8/layout/StepDownProcess"/>
    <dgm:cxn modelId="{3301390B-60AD-420F-A3E3-9192B0CB5658}" type="presParOf" srcId="{FA4E3912-26D5-4C74-AB1A-8DB8BB90F937}" destId="{E12E72CD-2A98-4734-94AC-58E10B2D43DC}" srcOrd="0" destOrd="0" presId="urn:microsoft.com/office/officeart/2005/8/layout/StepDownProcess"/>
    <dgm:cxn modelId="{3E435B84-7EA7-4C7D-A26E-81575077C9CB}" type="presParOf" srcId="{FA4E3912-26D5-4C74-AB1A-8DB8BB90F937}" destId="{FB95C96D-6E39-4A81-BA04-5ADACEC6F191}" srcOrd="1" destOrd="0" presId="urn:microsoft.com/office/officeart/2005/8/layout/StepDownProcess"/>
    <dgm:cxn modelId="{F617AA0B-8922-4F1D-ADAF-432E7A4B6434}" type="presParOf" srcId="{FA4E3912-26D5-4C74-AB1A-8DB8BB90F937}" destId="{51BCC8A1-E9A3-4300-91A0-FDA81F4335A2}" srcOrd="2" destOrd="0" presId="urn:microsoft.com/office/officeart/2005/8/layout/StepDownProcess"/>
    <dgm:cxn modelId="{FFE5884A-03A0-4125-89C1-960CB43AEB22}" type="presParOf" srcId="{84DCA0D2-AC8E-4924-B1EB-FBD710C136BE}" destId="{0C97B212-C647-4C09-BDF5-CDA3ACAA9581}" srcOrd="1" destOrd="0" presId="urn:microsoft.com/office/officeart/2005/8/layout/StepDownProcess"/>
    <dgm:cxn modelId="{149D8E2D-6811-48D4-91CE-C3A9CFCE2B95}" type="presParOf" srcId="{84DCA0D2-AC8E-4924-B1EB-FBD710C136BE}" destId="{002BF4CB-200E-4700-A946-EEB8EAA11F02}" srcOrd="2" destOrd="0" presId="urn:microsoft.com/office/officeart/2005/8/layout/StepDownProcess"/>
    <dgm:cxn modelId="{5D12238F-40F3-464B-A8E3-57A824EBBC79}" type="presParOf" srcId="{002BF4CB-200E-4700-A946-EEB8EAA11F02}" destId="{3DE52692-0732-435B-911B-59BFA03849F2}" srcOrd="0" destOrd="0" presId="urn:microsoft.com/office/officeart/2005/8/layout/StepDownProcess"/>
    <dgm:cxn modelId="{26947179-091D-43AB-94ED-08AA4E29E2E4}" type="presParOf" srcId="{002BF4CB-200E-4700-A946-EEB8EAA11F02}" destId="{F5733420-181D-4BBB-BA23-14D18BF54C83}" srcOrd="1" destOrd="0" presId="urn:microsoft.com/office/officeart/2005/8/layout/StepDownProcess"/>
    <dgm:cxn modelId="{FA4B2F20-0CB9-4E79-BC70-6A33C35857C8}" type="presParOf" srcId="{002BF4CB-200E-4700-A946-EEB8EAA11F02}" destId="{05F7E2D9-3AB1-4B7F-89B3-95ADAC02EFC8}" srcOrd="2" destOrd="0" presId="urn:microsoft.com/office/officeart/2005/8/layout/StepDownProcess"/>
    <dgm:cxn modelId="{B030D765-A729-420A-8ECD-4F8D09DD303E}" type="presParOf" srcId="{84DCA0D2-AC8E-4924-B1EB-FBD710C136BE}" destId="{83BE193E-022A-4610-8D79-54ED18554427}" srcOrd="3" destOrd="0" presId="urn:microsoft.com/office/officeart/2005/8/layout/StepDownProcess"/>
    <dgm:cxn modelId="{9C432FA0-C40D-447E-9A6C-232456C3D9D6}" type="presParOf" srcId="{84DCA0D2-AC8E-4924-B1EB-FBD710C136BE}" destId="{6722D923-B475-4A8E-AC45-506B70D7DC96}" srcOrd="4" destOrd="0" presId="urn:microsoft.com/office/officeart/2005/8/layout/StepDownProcess"/>
    <dgm:cxn modelId="{B7941402-5F28-4B54-A89A-E96E6034B1F2}" type="presParOf" srcId="{6722D923-B475-4A8E-AC45-506B70D7DC96}" destId="{A5561786-9208-4677-B55A-AF6AE3398F25}"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3D6A3E-A971-4E37-A407-371A2AAD992C}" type="doc">
      <dgm:prSet loTypeId="urn:microsoft.com/office/officeart/2005/8/layout/chevron2" loCatId="list" qsTypeId="urn:microsoft.com/office/officeart/2005/8/quickstyle/simple1" qsCatId="simple" csTypeId="urn:microsoft.com/office/officeart/2005/8/colors/accent0_3" csCatId="mainScheme" phldr="1"/>
      <dgm:spPr/>
      <dgm:t>
        <a:bodyPr/>
        <a:lstStyle/>
        <a:p>
          <a:endParaRPr lang="en-US"/>
        </a:p>
      </dgm:t>
    </dgm:pt>
    <dgm:pt modelId="{DEEA7D31-56A2-4B24-9F6B-E1E962FC9CFC}">
      <dgm:prSet phldrT="[Text]" custT="1"/>
      <dgm:spPr>
        <a:solidFill>
          <a:schemeClr val="tx1"/>
        </a:solidFill>
      </dgm:spPr>
      <dgm:t>
        <a:bodyPr/>
        <a:lstStyle/>
        <a:p>
          <a:endParaRPr lang="en-US" sz="2000" dirty="0"/>
        </a:p>
        <a:p>
          <a:r>
            <a:rPr lang="en-US" sz="2000" dirty="0">
              <a:latin typeface="Verdana" panose="020B0604030504040204" pitchFamily="34" charset="0"/>
              <a:ea typeface="Verdana" panose="020B0604030504040204" pitchFamily="34" charset="0"/>
            </a:rPr>
            <a:t>Notify the Police</a:t>
          </a:r>
        </a:p>
      </dgm:t>
    </dgm:pt>
    <dgm:pt modelId="{DA97304B-3296-4007-9815-1576B34B92DC}" type="parTrans" cxnId="{2E9307DE-D4E2-4BCC-9311-F8F28EC2BC27}">
      <dgm:prSet/>
      <dgm:spPr/>
      <dgm:t>
        <a:bodyPr/>
        <a:lstStyle/>
        <a:p>
          <a:endParaRPr lang="en-US"/>
        </a:p>
      </dgm:t>
    </dgm:pt>
    <dgm:pt modelId="{54C805FE-2CEF-4EB2-B75F-F3B6DFB4E80D}" type="sibTrans" cxnId="{2E9307DE-D4E2-4BCC-9311-F8F28EC2BC27}">
      <dgm:prSet/>
      <dgm:spPr/>
      <dgm:t>
        <a:bodyPr/>
        <a:lstStyle/>
        <a:p>
          <a:endParaRPr lang="en-US"/>
        </a:p>
      </dgm:t>
    </dgm:pt>
    <dgm:pt modelId="{AC00AC2B-A80C-4D33-99E5-EA664E82B7D6}">
      <dgm:prSet phldrT="[Text]" custT="1"/>
      <dgm:spPr>
        <a:solidFill>
          <a:schemeClr val="tx1"/>
        </a:solidFill>
      </dgm:spPr>
      <dgm:t>
        <a:bodyPr/>
        <a:lstStyle/>
        <a:p>
          <a:endParaRPr lang="en-US" sz="1800" dirty="0">
            <a:latin typeface="Verdana" panose="020B0604030504040204" pitchFamily="34" charset="0"/>
            <a:ea typeface="Verdana" panose="020B0604030504040204" pitchFamily="34" charset="0"/>
          </a:endParaRPr>
        </a:p>
        <a:p>
          <a:r>
            <a:rPr lang="en-US" sz="1800" dirty="0">
              <a:latin typeface="Verdana" panose="020B0604030504040204" pitchFamily="34" charset="0"/>
              <a:ea typeface="Verdana" panose="020B0604030504040204" pitchFamily="34" charset="0"/>
            </a:rPr>
            <a:t>Notify Campus Security</a:t>
          </a:r>
        </a:p>
      </dgm:t>
    </dgm:pt>
    <dgm:pt modelId="{A2111A8D-A26B-4497-8648-63178F208CE2}" type="parTrans" cxnId="{5016844A-A6AF-4646-B383-13CB4CBD1E94}">
      <dgm:prSet/>
      <dgm:spPr/>
      <dgm:t>
        <a:bodyPr/>
        <a:lstStyle/>
        <a:p>
          <a:endParaRPr lang="en-US"/>
        </a:p>
      </dgm:t>
    </dgm:pt>
    <dgm:pt modelId="{E5994FDB-9201-402F-BE29-073C9BAA6BBF}" type="sibTrans" cxnId="{5016844A-A6AF-4646-B383-13CB4CBD1E94}">
      <dgm:prSet/>
      <dgm:spPr/>
      <dgm:t>
        <a:bodyPr/>
        <a:lstStyle/>
        <a:p>
          <a:endParaRPr lang="en-US"/>
        </a:p>
      </dgm:t>
    </dgm:pt>
    <dgm:pt modelId="{7FFF43A1-AF82-44A3-B84B-31D453881533}">
      <dgm:prSet phldrT="[Text]" custT="1"/>
      <dgm:spPr>
        <a:solidFill>
          <a:schemeClr val="tx1"/>
        </a:solidFill>
      </dgm:spPr>
      <dgm:t>
        <a:bodyPr/>
        <a:lstStyle/>
        <a:p>
          <a:endParaRPr lang="en-US" sz="2000" dirty="0"/>
        </a:p>
        <a:p>
          <a:r>
            <a:rPr lang="en-US" sz="2000" dirty="0">
              <a:latin typeface="Verdana" panose="020B0604030504040204" pitchFamily="34" charset="0"/>
              <a:ea typeface="Verdana" panose="020B0604030504040204" pitchFamily="34" charset="0"/>
            </a:rPr>
            <a:t>Maintain a Record</a:t>
          </a:r>
        </a:p>
      </dgm:t>
    </dgm:pt>
    <dgm:pt modelId="{DD15D04C-8E10-4552-9EDF-5296E0493B3A}" type="parTrans" cxnId="{9AE380C6-5EBD-4A72-A64B-9EEB77C81914}">
      <dgm:prSet/>
      <dgm:spPr/>
      <dgm:t>
        <a:bodyPr/>
        <a:lstStyle/>
        <a:p>
          <a:endParaRPr lang="en-US"/>
        </a:p>
      </dgm:t>
    </dgm:pt>
    <dgm:pt modelId="{97C62D5E-DC15-41CD-978A-2515FC9F4334}" type="sibTrans" cxnId="{9AE380C6-5EBD-4A72-A64B-9EEB77C81914}">
      <dgm:prSet/>
      <dgm:spPr/>
      <dgm:t>
        <a:bodyPr/>
        <a:lstStyle/>
        <a:p>
          <a:endParaRPr lang="en-US"/>
        </a:p>
      </dgm:t>
    </dgm:pt>
    <dgm:pt modelId="{29009DCA-8FF8-49DD-A2BA-9417883AA19A}">
      <dgm:prSet phldrT="[Text]" custT="1"/>
      <dgm:spPr/>
      <dgm:t>
        <a:bodyPr/>
        <a:lstStyle/>
        <a:p>
          <a:r>
            <a:rPr lang="en-US" sz="1800" dirty="0">
              <a:latin typeface="Verdana" panose="020B0604030504040204" pitchFamily="34" charset="0"/>
              <a:ea typeface="Verdana" panose="020B0604030504040204" pitchFamily="34" charset="0"/>
            </a:rPr>
            <a:t>The victim should maintain a detailed record of each encounter with the stalker. Included in this record of incidents should be dates, times, locations, complete description of the offender, words spoken, actions taken during the incident, actions taken afterward and names of witnesses. </a:t>
          </a:r>
        </a:p>
      </dgm:t>
    </dgm:pt>
    <dgm:pt modelId="{447B3221-08A0-40E7-B4F6-606B8F2729C5}" type="parTrans" cxnId="{B62AF0D6-A037-4601-9F3B-48BAAEB5A1F8}">
      <dgm:prSet/>
      <dgm:spPr/>
      <dgm:t>
        <a:bodyPr/>
        <a:lstStyle/>
        <a:p>
          <a:endParaRPr lang="en-US"/>
        </a:p>
      </dgm:t>
    </dgm:pt>
    <dgm:pt modelId="{226C42D5-B5B9-46FC-9D44-C8E4BB45FB58}" type="sibTrans" cxnId="{B62AF0D6-A037-4601-9F3B-48BAAEB5A1F8}">
      <dgm:prSet/>
      <dgm:spPr/>
      <dgm:t>
        <a:bodyPr/>
        <a:lstStyle/>
        <a:p>
          <a:endParaRPr lang="en-US"/>
        </a:p>
      </dgm:t>
    </dgm:pt>
    <dgm:pt modelId="{6920FEE2-81DC-4E57-A72C-6AED55138A8D}">
      <dgm:prSet custT="1"/>
      <dgm:spPr/>
      <dgm:t>
        <a:bodyPr/>
        <a:lstStyle/>
        <a:p>
          <a:r>
            <a:rPr lang="en-US" sz="1800" dirty="0">
              <a:latin typeface="Verdana" panose="020B0604030504040204" pitchFamily="34" charset="0"/>
              <a:ea typeface="Verdana" panose="020B0604030504040204" pitchFamily="34" charset="0"/>
            </a:rPr>
            <a:t>This is the first thing victims of stalking incidents should do. They should notify the police department where they life and where they work.</a:t>
          </a:r>
        </a:p>
      </dgm:t>
    </dgm:pt>
    <dgm:pt modelId="{9F8F031D-A056-475B-919E-ADE2FBE9552F}" type="parTrans" cxnId="{3F1AF8E0-12B3-4872-B7C5-A6B93122116A}">
      <dgm:prSet/>
      <dgm:spPr/>
      <dgm:t>
        <a:bodyPr/>
        <a:lstStyle/>
        <a:p>
          <a:endParaRPr lang="en-US"/>
        </a:p>
      </dgm:t>
    </dgm:pt>
    <dgm:pt modelId="{5A394895-ED58-42AC-B1EC-616F1E303292}" type="sibTrans" cxnId="{3F1AF8E0-12B3-4872-B7C5-A6B93122116A}">
      <dgm:prSet/>
      <dgm:spPr/>
      <dgm:t>
        <a:bodyPr/>
        <a:lstStyle/>
        <a:p>
          <a:endParaRPr lang="en-US"/>
        </a:p>
      </dgm:t>
    </dgm:pt>
    <dgm:pt modelId="{9FB7DEFB-E629-4661-86B4-08A394323EFA}">
      <dgm:prSet custT="1"/>
      <dgm:spPr/>
      <dgm:t>
        <a:bodyPr/>
        <a:lstStyle/>
        <a:p>
          <a:r>
            <a:rPr lang="en-US" sz="1800" dirty="0">
              <a:latin typeface="Verdana" panose="020B0604030504040204" pitchFamily="34" charset="0"/>
              <a:ea typeface="Verdana" panose="020B0604030504040204" pitchFamily="34" charset="0"/>
            </a:rPr>
            <a:t>Students should notify campus security of any stalking incidents on and off campus if they are concerned for their safety while on campus.</a:t>
          </a:r>
        </a:p>
      </dgm:t>
    </dgm:pt>
    <dgm:pt modelId="{6EF8F466-E592-4600-8E6B-B7FDEC9FE24C}" type="parTrans" cxnId="{F2452DA7-4E17-4C91-AF12-54CF63F0FFB5}">
      <dgm:prSet/>
      <dgm:spPr/>
      <dgm:t>
        <a:bodyPr/>
        <a:lstStyle/>
        <a:p>
          <a:endParaRPr lang="en-US"/>
        </a:p>
      </dgm:t>
    </dgm:pt>
    <dgm:pt modelId="{20F16378-3A1F-4E6B-B930-F9BA7E532478}" type="sibTrans" cxnId="{F2452DA7-4E17-4C91-AF12-54CF63F0FFB5}">
      <dgm:prSet/>
      <dgm:spPr/>
      <dgm:t>
        <a:bodyPr/>
        <a:lstStyle/>
        <a:p>
          <a:endParaRPr lang="en-US"/>
        </a:p>
      </dgm:t>
    </dgm:pt>
    <dgm:pt modelId="{33543928-FB25-47AC-9316-102E0EB4CD2F}" type="pres">
      <dgm:prSet presAssocID="{5B3D6A3E-A971-4E37-A407-371A2AAD992C}" presName="linearFlow" presStyleCnt="0">
        <dgm:presLayoutVars>
          <dgm:dir/>
          <dgm:animLvl val="lvl"/>
          <dgm:resizeHandles val="exact"/>
        </dgm:presLayoutVars>
      </dgm:prSet>
      <dgm:spPr/>
    </dgm:pt>
    <dgm:pt modelId="{80100E50-C269-4586-95E5-C7622944FFA9}" type="pres">
      <dgm:prSet presAssocID="{DEEA7D31-56A2-4B24-9F6B-E1E962FC9CFC}" presName="composite" presStyleCnt="0"/>
      <dgm:spPr/>
    </dgm:pt>
    <dgm:pt modelId="{426D532C-E7B7-4084-ACF7-D87F8F23A5CD}" type="pres">
      <dgm:prSet presAssocID="{DEEA7D31-56A2-4B24-9F6B-E1E962FC9CFC}" presName="parentText" presStyleLbl="alignNode1" presStyleIdx="0" presStyleCnt="3" custLinFactNeighborX="-1092" custLinFactNeighborY="765">
        <dgm:presLayoutVars>
          <dgm:chMax val="1"/>
          <dgm:bulletEnabled val="1"/>
        </dgm:presLayoutVars>
      </dgm:prSet>
      <dgm:spPr/>
    </dgm:pt>
    <dgm:pt modelId="{0E974CA6-96AC-4FC8-B923-C19969344598}" type="pres">
      <dgm:prSet presAssocID="{DEEA7D31-56A2-4B24-9F6B-E1E962FC9CFC}" presName="descendantText" presStyleLbl="alignAcc1" presStyleIdx="0" presStyleCnt="3">
        <dgm:presLayoutVars>
          <dgm:bulletEnabled val="1"/>
        </dgm:presLayoutVars>
      </dgm:prSet>
      <dgm:spPr/>
    </dgm:pt>
    <dgm:pt modelId="{BAC2809A-8439-4664-BC05-D5025E4CD1B2}" type="pres">
      <dgm:prSet presAssocID="{54C805FE-2CEF-4EB2-B75F-F3B6DFB4E80D}" presName="sp" presStyleCnt="0"/>
      <dgm:spPr/>
    </dgm:pt>
    <dgm:pt modelId="{E46E6F6B-74EC-443A-AB05-5884804EE7F4}" type="pres">
      <dgm:prSet presAssocID="{AC00AC2B-A80C-4D33-99E5-EA664E82B7D6}" presName="composite" presStyleCnt="0"/>
      <dgm:spPr/>
    </dgm:pt>
    <dgm:pt modelId="{EC207FAD-5746-409B-A1BB-4493719CA9F7}" type="pres">
      <dgm:prSet presAssocID="{AC00AC2B-A80C-4D33-99E5-EA664E82B7D6}" presName="parentText" presStyleLbl="alignNode1" presStyleIdx="1" presStyleCnt="3">
        <dgm:presLayoutVars>
          <dgm:chMax val="1"/>
          <dgm:bulletEnabled val="1"/>
        </dgm:presLayoutVars>
      </dgm:prSet>
      <dgm:spPr/>
    </dgm:pt>
    <dgm:pt modelId="{1DB7CFBD-7CE8-41BA-A5AE-6714CBDE2B9B}" type="pres">
      <dgm:prSet presAssocID="{AC00AC2B-A80C-4D33-99E5-EA664E82B7D6}" presName="descendantText" presStyleLbl="alignAcc1" presStyleIdx="1" presStyleCnt="3">
        <dgm:presLayoutVars>
          <dgm:bulletEnabled val="1"/>
        </dgm:presLayoutVars>
      </dgm:prSet>
      <dgm:spPr/>
    </dgm:pt>
    <dgm:pt modelId="{DFB924CA-7722-4C6E-9DE9-165EE9731C87}" type="pres">
      <dgm:prSet presAssocID="{E5994FDB-9201-402F-BE29-073C9BAA6BBF}" presName="sp" presStyleCnt="0"/>
      <dgm:spPr/>
    </dgm:pt>
    <dgm:pt modelId="{2953D238-C209-4AD4-A98A-A5E79A19F703}" type="pres">
      <dgm:prSet presAssocID="{7FFF43A1-AF82-44A3-B84B-31D453881533}" presName="composite" presStyleCnt="0"/>
      <dgm:spPr/>
    </dgm:pt>
    <dgm:pt modelId="{70FA1A74-1997-44FF-A27D-82906C44C064}" type="pres">
      <dgm:prSet presAssocID="{7FFF43A1-AF82-44A3-B84B-31D453881533}" presName="parentText" presStyleLbl="alignNode1" presStyleIdx="2" presStyleCnt="3">
        <dgm:presLayoutVars>
          <dgm:chMax val="1"/>
          <dgm:bulletEnabled val="1"/>
        </dgm:presLayoutVars>
      </dgm:prSet>
      <dgm:spPr/>
    </dgm:pt>
    <dgm:pt modelId="{C386F111-9424-4787-9E70-B5AB13B3CC8E}" type="pres">
      <dgm:prSet presAssocID="{7FFF43A1-AF82-44A3-B84B-31D453881533}" presName="descendantText" presStyleLbl="alignAcc1" presStyleIdx="2" presStyleCnt="3" custScaleX="100543" custScaleY="139785" custLinFactNeighborX="831" custLinFactNeighborY="0">
        <dgm:presLayoutVars>
          <dgm:bulletEnabled val="1"/>
        </dgm:presLayoutVars>
      </dgm:prSet>
      <dgm:spPr/>
    </dgm:pt>
  </dgm:ptLst>
  <dgm:cxnLst>
    <dgm:cxn modelId="{0C24D614-CE6B-4B96-A3E6-BD715EA82996}" type="presOf" srcId="{5B3D6A3E-A971-4E37-A407-371A2AAD992C}" destId="{33543928-FB25-47AC-9316-102E0EB4CD2F}" srcOrd="0" destOrd="0" presId="urn:microsoft.com/office/officeart/2005/8/layout/chevron2"/>
    <dgm:cxn modelId="{5016844A-A6AF-4646-B383-13CB4CBD1E94}" srcId="{5B3D6A3E-A971-4E37-A407-371A2AAD992C}" destId="{AC00AC2B-A80C-4D33-99E5-EA664E82B7D6}" srcOrd="1" destOrd="0" parTransId="{A2111A8D-A26B-4497-8648-63178F208CE2}" sibTransId="{E5994FDB-9201-402F-BE29-073C9BAA6BBF}"/>
    <dgm:cxn modelId="{90921095-31EF-4370-B2EF-9F7D12A596D3}" type="presOf" srcId="{6920FEE2-81DC-4E57-A72C-6AED55138A8D}" destId="{0E974CA6-96AC-4FC8-B923-C19969344598}" srcOrd="0" destOrd="0" presId="urn:microsoft.com/office/officeart/2005/8/layout/chevron2"/>
    <dgm:cxn modelId="{F2452DA7-4E17-4C91-AF12-54CF63F0FFB5}" srcId="{AC00AC2B-A80C-4D33-99E5-EA664E82B7D6}" destId="{9FB7DEFB-E629-4661-86B4-08A394323EFA}" srcOrd="0" destOrd="0" parTransId="{6EF8F466-E592-4600-8E6B-B7FDEC9FE24C}" sibTransId="{20F16378-3A1F-4E6B-B930-F9BA7E532478}"/>
    <dgm:cxn modelId="{283CE0AF-29E1-45F0-AD17-933213E196B5}" type="presOf" srcId="{9FB7DEFB-E629-4661-86B4-08A394323EFA}" destId="{1DB7CFBD-7CE8-41BA-A5AE-6714CBDE2B9B}" srcOrd="0" destOrd="0" presId="urn:microsoft.com/office/officeart/2005/8/layout/chevron2"/>
    <dgm:cxn modelId="{FC1BF2BF-D878-47FC-8162-EE5846F46A17}" type="presOf" srcId="{7FFF43A1-AF82-44A3-B84B-31D453881533}" destId="{70FA1A74-1997-44FF-A27D-82906C44C064}" srcOrd="0" destOrd="0" presId="urn:microsoft.com/office/officeart/2005/8/layout/chevron2"/>
    <dgm:cxn modelId="{F68351C2-DBCC-4BE2-A9FC-0C9D7C935674}" type="presOf" srcId="{29009DCA-8FF8-49DD-A2BA-9417883AA19A}" destId="{C386F111-9424-4787-9E70-B5AB13B3CC8E}" srcOrd="0" destOrd="0" presId="urn:microsoft.com/office/officeart/2005/8/layout/chevron2"/>
    <dgm:cxn modelId="{9AE380C6-5EBD-4A72-A64B-9EEB77C81914}" srcId="{5B3D6A3E-A971-4E37-A407-371A2AAD992C}" destId="{7FFF43A1-AF82-44A3-B84B-31D453881533}" srcOrd="2" destOrd="0" parTransId="{DD15D04C-8E10-4552-9EDF-5296E0493B3A}" sibTransId="{97C62D5E-DC15-41CD-978A-2515FC9F4334}"/>
    <dgm:cxn modelId="{0590A2C7-29D5-4FC8-BF9F-9D431304801D}" type="presOf" srcId="{DEEA7D31-56A2-4B24-9F6B-E1E962FC9CFC}" destId="{426D532C-E7B7-4084-ACF7-D87F8F23A5CD}" srcOrd="0" destOrd="0" presId="urn:microsoft.com/office/officeart/2005/8/layout/chevron2"/>
    <dgm:cxn modelId="{B62AF0D6-A037-4601-9F3B-48BAAEB5A1F8}" srcId="{7FFF43A1-AF82-44A3-B84B-31D453881533}" destId="{29009DCA-8FF8-49DD-A2BA-9417883AA19A}" srcOrd="0" destOrd="0" parTransId="{447B3221-08A0-40E7-B4F6-606B8F2729C5}" sibTransId="{226C42D5-B5B9-46FC-9D44-C8E4BB45FB58}"/>
    <dgm:cxn modelId="{2E9307DE-D4E2-4BCC-9311-F8F28EC2BC27}" srcId="{5B3D6A3E-A971-4E37-A407-371A2AAD992C}" destId="{DEEA7D31-56A2-4B24-9F6B-E1E962FC9CFC}" srcOrd="0" destOrd="0" parTransId="{DA97304B-3296-4007-9815-1576B34B92DC}" sibTransId="{54C805FE-2CEF-4EB2-B75F-F3B6DFB4E80D}"/>
    <dgm:cxn modelId="{3F1AF8E0-12B3-4872-B7C5-A6B93122116A}" srcId="{DEEA7D31-56A2-4B24-9F6B-E1E962FC9CFC}" destId="{6920FEE2-81DC-4E57-A72C-6AED55138A8D}" srcOrd="0" destOrd="0" parTransId="{9F8F031D-A056-475B-919E-ADE2FBE9552F}" sibTransId="{5A394895-ED58-42AC-B1EC-616F1E303292}"/>
    <dgm:cxn modelId="{491EEEE2-6F69-4B85-9138-4CDFEFA91247}" type="presOf" srcId="{AC00AC2B-A80C-4D33-99E5-EA664E82B7D6}" destId="{EC207FAD-5746-409B-A1BB-4493719CA9F7}" srcOrd="0" destOrd="0" presId="urn:microsoft.com/office/officeart/2005/8/layout/chevron2"/>
    <dgm:cxn modelId="{7FECB417-1E96-47EF-A78C-A0B71DB7D165}" type="presParOf" srcId="{33543928-FB25-47AC-9316-102E0EB4CD2F}" destId="{80100E50-C269-4586-95E5-C7622944FFA9}" srcOrd="0" destOrd="0" presId="urn:microsoft.com/office/officeart/2005/8/layout/chevron2"/>
    <dgm:cxn modelId="{7A26040D-798C-4219-8AEB-B66D99E191E8}" type="presParOf" srcId="{80100E50-C269-4586-95E5-C7622944FFA9}" destId="{426D532C-E7B7-4084-ACF7-D87F8F23A5CD}" srcOrd="0" destOrd="0" presId="urn:microsoft.com/office/officeart/2005/8/layout/chevron2"/>
    <dgm:cxn modelId="{C1550F12-B27D-4D5E-B721-F4B1ECAE9968}" type="presParOf" srcId="{80100E50-C269-4586-95E5-C7622944FFA9}" destId="{0E974CA6-96AC-4FC8-B923-C19969344598}" srcOrd="1" destOrd="0" presId="urn:microsoft.com/office/officeart/2005/8/layout/chevron2"/>
    <dgm:cxn modelId="{D078839B-DE09-406E-99F7-3732D0096A0E}" type="presParOf" srcId="{33543928-FB25-47AC-9316-102E0EB4CD2F}" destId="{BAC2809A-8439-4664-BC05-D5025E4CD1B2}" srcOrd="1" destOrd="0" presId="urn:microsoft.com/office/officeart/2005/8/layout/chevron2"/>
    <dgm:cxn modelId="{E4C74308-1D8D-47F3-99F4-79FF9C2C7C20}" type="presParOf" srcId="{33543928-FB25-47AC-9316-102E0EB4CD2F}" destId="{E46E6F6B-74EC-443A-AB05-5884804EE7F4}" srcOrd="2" destOrd="0" presId="urn:microsoft.com/office/officeart/2005/8/layout/chevron2"/>
    <dgm:cxn modelId="{579C0E47-7219-427C-B6DE-6986B67BBB56}" type="presParOf" srcId="{E46E6F6B-74EC-443A-AB05-5884804EE7F4}" destId="{EC207FAD-5746-409B-A1BB-4493719CA9F7}" srcOrd="0" destOrd="0" presId="urn:microsoft.com/office/officeart/2005/8/layout/chevron2"/>
    <dgm:cxn modelId="{B8986DE2-3341-417D-884F-19C6FE9C0E00}" type="presParOf" srcId="{E46E6F6B-74EC-443A-AB05-5884804EE7F4}" destId="{1DB7CFBD-7CE8-41BA-A5AE-6714CBDE2B9B}" srcOrd="1" destOrd="0" presId="urn:microsoft.com/office/officeart/2005/8/layout/chevron2"/>
    <dgm:cxn modelId="{F798F3EF-2660-40F6-BF07-6FBC4C82F26C}" type="presParOf" srcId="{33543928-FB25-47AC-9316-102E0EB4CD2F}" destId="{DFB924CA-7722-4C6E-9DE9-165EE9731C87}" srcOrd="3" destOrd="0" presId="urn:microsoft.com/office/officeart/2005/8/layout/chevron2"/>
    <dgm:cxn modelId="{2016AE48-72F2-44F6-BC19-B71CECCEBAA1}" type="presParOf" srcId="{33543928-FB25-47AC-9316-102E0EB4CD2F}" destId="{2953D238-C209-4AD4-A98A-A5E79A19F703}" srcOrd="4" destOrd="0" presId="urn:microsoft.com/office/officeart/2005/8/layout/chevron2"/>
    <dgm:cxn modelId="{51203863-E9BF-4F73-A8AC-369708B2AF61}" type="presParOf" srcId="{2953D238-C209-4AD4-A98A-A5E79A19F703}" destId="{70FA1A74-1997-44FF-A27D-82906C44C064}" srcOrd="0" destOrd="0" presId="urn:microsoft.com/office/officeart/2005/8/layout/chevron2"/>
    <dgm:cxn modelId="{82B44367-8600-4CED-AA2C-24108B4B3536}" type="presParOf" srcId="{2953D238-C209-4AD4-A98A-A5E79A19F703}" destId="{C386F111-9424-4787-9E70-B5AB13B3CC8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1DB1B3-3287-4BED-9778-F5A6152AD665}" type="doc">
      <dgm:prSet loTypeId="urn:microsoft.com/office/officeart/2005/8/layout/chevron2" loCatId="list" qsTypeId="urn:microsoft.com/office/officeart/2005/8/quickstyle/simple1" qsCatId="simple" csTypeId="urn:microsoft.com/office/officeart/2005/8/colors/accent0_3" csCatId="mainScheme" phldr="1"/>
      <dgm:spPr/>
      <dgm:t>
        <a:bodyPr/>
        <a:lstStyle/>
        <a:p>
          <a:endParaRPr lang="en-US"/>
        </a:p>
      </dgm:t>
    </dgm:pt>
    <dgm:pt modelId="{D8ABD9BE-A4EA-4EEA-8A95-F23DAC878EAC}">
      <dgm:prSet phldrT="[Text]" custT="1">
        <dgm:style>
          <a:lnRef idx="2">
            <a:schemeClr val="dk1"/>
          </a:lnRef>
          <a:fillRef idx="1">
            <a:schemeClr val="lt1"/>
          </a:fillRef>
          <a:effectRef idx="0">
            <a:schemeClr val="dk1"/>
          </a:effectRef>
          <a:fontRef idx="minor">
            <a:schemeClr val="dk1"/>
          </a:fontRef>
        </dgm:style>
      </dgm:prSet>
      <dgm:spPr>
        <a:solidFill>
          <a:schemeClr val="tx1"/>
        </a:solidFill>
      </dgm:spPr>
      <dgm:t>
        <a:bodyPr/>
        <a:lstStyle/>
        <a:p>
          <a:endParaRPr lang="en-US" sz="1800" dirty="0">
            <a:solidFill>
              <a:schemeClr val="bg1"/>
            </a:solidFill>
          </a:endParaRPr>
        </a:p>
        <a:p>
          <a:r>
            <a:rPr lang="en-US" sz="1800" dirty="0">
              <a:solidFill>
                <a:schemeClr val="bg1"/>
              </a:solidFill>
              <a:latin typeface="Verdana" panose="020B0604030504040204" pitchFamily="34" charset="0"/>
              <a:ea typeface="Verdana" panose="020B0604030504040204" pitchFamily="34" charset="0"/>
            </a:rPr>
            <a:t>Seek a Protection Order</a:t>
          </a:r>
        </a:p>
      </dgm:t>
    </dgm:pt>
    <dgm:pt modelId="{DD857645-6C78-43E1-80C1-CB5A9C8A90EF}" type="parTrans" cxnId="{A714C029-C4BA-42C1-9B77-028C64D564D1}">
      <dgm:prSet/>
      <dgm:spPr/>
      <dgm:t>
        <a:bodyPr/>
        <a:lstStyle/>
        <a:p>
          <a:endParaRPr lang="en-US"/>
        </a:p>
      </dgm:t>
    </dgm:pt>
    <dgm:pt modelId="{2E18003F-5654-4018-ADA3-537CDC63FBAD}" type="sibTrans" cxnId="{A714C029-C4BA-42C1-9B77-028C64D564D1}">
      <dgm:prSet/>
      <dgm:spPr/>
      <dgm:t>
        <a:bodyPr/>
        <a:lstStyle/>
        <a:p>
          <a:endParaRPr lang="en-US"/>
        </a:p>
      </dgm:t>
    </dgm:pt>
    <dgm:pt modelId="{E34B1E57-C160-4E65-8544-F00F95039E32}">
      <dgm:prSet phldrT="[Text]" custT="1"/>
      <dgm:spPr/>
      <dgm:t>
        <a:bodyPr/>
        <a:lstStyle/>
        <a:p>
          <a:r>
            <a:rPr lang="en-US" sz="1800" dirty="0">
              <a:latin typeface="Verdana" panose="020B0604030504040204" pitchFamily="34" charset="0"/>
              <a:ea typeface="Verdana" panose="020B0604030504040204" pitchFamily="34" charset="0"/>
            </a:rPr>
            <a:t>Temporary, emergency or civil protection orders are court orders intended to keep the stalker away from the victim by making it illegal for the stalker to have contact with the victim. In most jurisdictions, a person who violates this order can be found in contempt of court and jailed or fined.</a:t>
          </a:r>
        </a:p>
      </dgm:t>
    </dgm:pt>
    <dgm:pt modelId="{57D805EF-12DD-4F49-9EE7-5FBFED8A945A}" type="parTrans" cxnId="{76814B2F-FEC4-4F55-B235-8D5CF4185228}">
      <dgm:prSet/>
      <dgm:spPr/>
      <dgm:t>
        <a:bodyPr/>
        <a:lstStyle/>
        <a:p>
          <a:endParaRPr lang="en-US"/>
        </a:p>
      </dgm:t>
    </dgm:pt>
    <dgm:pt modelId="{7F5F0644-1BFD-43A3-8A22-9EDFBACD337E}" type="sibTrans" cxnId="{76814B2F-FEC4-4F55-B235-8D5CF4185228}">
      <dgm:prSet/>
      <dgm:spPr/>
      <dgm:t>
        <a:bodyPr/>
        <a:lstStyle/>
        <a:p>
          <a:endParaRPr lang="en-US"/>
        </a:p>
      </dgm:t>
    </dgm:pt>
    <dgm:pt modelId="{5935D762-0462-4E04-A098-28E640219EE0}">
      <dgm:prSet phldrT="[Text]" custT="1"/>
      <dgm:spPr>
        <a:solidFill>
          <a:schemeClr val="tx1"/>
        </a:solidFill>
      </dgm:spPr>
      <dgm:t>
        <a:bodyPr/>
        <a:lstStyle/>
        <a:p>
          <a:endParaRPr lang="en-US" sz="2400" dirty="0"/>
        </a:p>
        <a:p>
          <a:r>
            <a:rPr lang="en-US" sz="2400" dirty="0">
              <a:latin typeface="Verdana" panose="020B0604030504040204" pitchFamily="34" charset="0"/>
              <a:ea typeface="Verdana" panose="020B0604030504040204" pitchFamily="34" charset="0"/>
            </a:rPr>
            <a:t>Safety Tips</a:t>
          </a:r>
        </a:p>
      </dgm:t>
    </dgm:pt>
    <dgm:pt modelId="{B70F59F1-CE78-4559-95EF-5FA4F5984F99}" type="parTrans" cxnId="{80A96305-ABF3-4CCB-8929-B96080BA6C97}">
      <dgm:prSet/>
      <dgm:spPr/>
      <dgm:t>
        <a:bodyPr/>
        <a:lstStyle/>
        <a:p>
          <a:endParaRPr lang="en-US"/>
        </a:p>
      </dgm:t>
    </dgm:pt>
    <dgm:pt modelId="{E1614BE5-700D-4069-B300-343A6D32E863}" type="sibTrans" cxnId="{80A96305-ABF3-4CCB-8929-B96080BA6C97}">
      <dgm:prSet/>
      <dgm:spPr/>
      <dgm:t>
        <a:bodyPr/>
        <a:lstStyle/>
        <a:p>
          <a:endParaRPr lang="en-US"/>
        </a:p>
      </dgm:t>
    </dgm:pt>
    <dgm:pt modelId="{075EBD84-5F66-4F5A-A189-33D9CE2416E2}">
      <dgm:prSet phldrT="[Text]" custT="1"/>
      <dgm:spPr/>
      <dgm:t>
        <a:bodyPr/>
        <a:lstStyle/>
        <a:p>
          <a:r>
            <a:rPr lang="en-US" sz="1800" dirty="0">
              <a:latin typeface="Verdana" panose="020B0604030504040204" pitchFamily="34" charset="0"/>
              <a:ea typeface="Verdana" panose="020B0604030504040204" pitchFamily="34" charset="0"/>
            </a:rPr>
            <a:t>Advise law enforcement and/or campus security if you feel threatened.</a:t>
          </a:r>
        </a:p>
      </dgm:t>
    </dgm:pt>
    <dgm:pt modelId="{6AE0B1A2-1662-43A7-887F-08027672DC48}" type="parTrans" cxnId="{C7E6BDAE-5DFB-488C-AB8D-7E9C4EFC9719}">
      <dgm:prSet/>
      <dgm:spPr/>
      <dgm:t>
        <a:bodyPr/>
        <a:lstStyle/>
        <a:p>
          <a:endParaRPr lang="en-US"/>
        </a:p>
      </dgm:t>
    </dgm:pt>
    <dgm:pt modelId="{EFB936E8-F7D0-4304-B286-8137D59522CE}" type="sibTrans" cxnId="{C7E6BDAE-5DFB-488C-AB8D-7E9C4EFC9719}">
      <dgm:prSet/>
      <dgm:spPr/>
      <dgm:t>
        <a:bodyPr/>
        <a:lstStyle/>
        <a:p>
          <a:endParaRPr lang="en-US"/>
        </a:p>
      </dgm:t>
    </dgm:pt>
    <dgm:pt modelId="{B6B23EE5-2496-475B-9819-0D1962C4E0B7}">
      <dgm:prSet phldrT="[Text]" custT="1"/>
      <dgm:spPr/>
      <dgm:t>
        <a:bodyPr/>
        <a:lstStyle/>
        <a:p>
          <a:r>
            <a:rPr lang="en-US" sz="1800" dirty="0">
              <a:latin typeface="Verdana" panose="020B0604030504040204" pitchFamily="34" charset="0"/>
              <a:ea typeface="Verdana" panose="020B0604030504040204" pitchFamily="34" charset="0"/>
            </a:rPr>
            <a:t>Program 9-1-1 on your cell phone such as the “1”key.</a:t>
          </a:r>
        </a:p>
      </dgm:t>
    </dgm:pt>
    <dgm:pt modelId="{B8B9EACC-B5E4-4DE5-97D9-73B6149C6A0C}" type="parTrans" cxnId="{BFFE153D-26C0-4252-B7A0-D1B251601CBB}">
      <dgm:prSet/>
      <dgm:spPr/>
      <dgm:t>
        <a:bodyPr/>
        <a:lstStyle/>
        <a:p>
          <a:endParaRPr lang="en-US"/>
        </a:p>
      </dgm:t>
    </dgm:pt>
    <dgm:pt modelId="{AD69B365-D781-4244-A5E0-4E7D3B2803ED}" type="sibTrans" cxnId="{BFFE153D-26C0-4252-B7A0-D1B251601CBB}">
      <dgm:prSet/>
      <dgm:spPr/>
      <dgm:t>
        <a:bodyPr/>
        <a:lstStyle/>
        <a:p>
          <a:endParaRPr lang="en-US"/>
        </a:p>
      </dgm:t>
    </dgm:pt>
    <dgm:pt modelId="{D51E05B5-9D8C-45B7-88D9-6603A792B3DA}">
      <dgm:prSet phldrT="[Text]" custT="1"/>
      <dgm:spPr/>
      <dgm:t>
        <a:bodyPr/>
        <a:lstStyle/>
        <a:p>
          <a:r>
            <a:rPr lang="en-US" sz="1800" dirty="0">
              <a:latin typeface="Verdana" panose="020B0604030504040204" pitchFamily="34" charset="0"/>
              <a:ea typeface="Verdana" panose="020B0604030504040204" pitchFamily="34" charset="0"/>
            </a:rPr>
            <a:t>Be sure your vehicle doors are locked while you are in the vehicle, and check in and around the vehicle before entering it.</a:t>
          </a:r>
        </a:p>
      </dgm:t>
    </dgm:pt>
    <dgm:pt modelId="{630DA0DA-7916-4A9C-B27A-E50717A71BA7}" type="parTrans" cxnId="{72E7ADEE-49F0-48E8-8C69-6050D0FED8FD}">
      <dgm:prSet/>
      <dgm:spPr/>
      <dgm:t>
        <a:bodyPr/>
        <a:lstStyle/>
        <a:p>
          <a:endParaRPr lang="en-US"/>
        </a:p>
      </dgm:t>
    </dgm:pt>
    <dgm:pt modelId="{6300817E-9DE7-49D1-B32E-B088D991736E}" type="sibTrans" cxnId="{72E7ADEE-49F0-48E8-8C69-6050D0FED8FD}">
      <dgm:prSet/>
      <dgm:spPr/>
      <dgm:t>
        <a:bodyPr/>
        <a:lstStyle/>
        <a:p>
          <a:endParaRPr lang="en-US"/>
        </a:p>
      </dgm:t>
    </dgm:pt>
    <dgm:pt modelId="{6F6F58C5-AA21-4D96-8F9F-8B65866ECFBF}">
      <dgm:prSet phldrT="[Text]" custT="1"/>
      <dgm:spPr/>
      <dgm:t>
        <a:bodyPr/>
        <a:lstStyle/>
        <a:p>
          <a:r>
            <a:rPr lang="en-US" sz="1800" dirty="0">
              <a:latin typeface="Verdana" panose="020B0604030504040204" pitchFamily="34" charset="0"/>
              <a:ea typeface="Verdana" panose="020B0604030504040204" pitchFamily="34" charset="0"/>
            </a:rPr>
            <a:t>Request an escort to and from your vehicle.</a:t>
          </a:r>
        </a:p>
      </dgm:t>
    </dgm:pt>
    <dgm:pt modelId="{7421B32E-496E-45A8-93ED-186F3A79AF8E}" type="parTrans" cxnId="{6BC2732A-57AD-418B-A47B-79F4796F54C3}">
      <dgm:prSet/>
      <dgm:spPr/>
      <dgm:t>
        <a:bodyPr/>
        <a:lstStyle/>
        <a:p>
          <a:endParaRPr lang="en-US"/>
        </a:p>
      </dgm:t>
    </dgm:pt>
    <dgm:pt modelId="{10E47F49-8F3C-469B-B38F-0B6072D45440}" type="sibTrans" cxnId="{6BC2732A-57AD-418B-A47B-79F4796F54C3}">
      <dgm:prSet/>
      <dgm:spPr/>
      <dgm:t>
        <a:bodyPr/>
        <a:lstStyle/>
        <a:p>
          <a:endParaRPr lang="en-US"/>
        </a:p>
      </dgm:t>
    </dgm:pt>
    <dgm:pt modelId="{F0F600E2-A66B-4007-844A-0AA216D74A22}">
      <dgm:prSet phldrT="[Text]" custT="1"/>
      <dgm:spPr/>
      <dgm:t>
        <a:bodyPr/>
        <a:lstStyle/>
        <a:p>
          <a:r>
            <a:rPr lang="en-US" sz="1800" dirty="0">
              <a:latin typeface="Verdana" panose="020B0604030504040204" pitchFamily="34" charset="0"/>
              <a:ea typeface="Verdana" panose="020B0604030504040204" pitchFamily="34" charset="0"/>
            </a:rPr>
            <a:t>Avoid walking alone, especially at night or in isolated areas.</a:t>
          </a:r>
        </a:p>
      </dgm:t>
    </dgm:pt>
    <dgm:pt modelId="{8A384121-0D04-4E9C-9A06-838056F888F4}" type="parTrans" cxnId="{6231174A-B30C-44B8-B2D8-1DD344B131E5}">
      <dgm:prSet/>
      <dgm:spPr/>
      <dgm:t>
        <a:bodyPr/>
        <a:lstStyle/>
        <a:p>
          <a:endParaRPr lang="en-US"/>
        </a:p>
      </dgm:t>
    </dgm:pt>
    <dgm:pt modelId="{652364BF-A6A2-438C-A065-7B1E33A38391}" type="sibTrans" cxnId="{6231174A-B30C-44B8-B2D8-1DD344B131E5}">
      <dgm:prSet/>
      <dgm:spPr/>
      <dgm:t>
        <a:bodyPr/>
        <a:lstStyle/>
        <a:p>
          <a:endParaRPr lang="en-US"/>
        </a:p>
      </dgm:t>
    </dgm:pt>
    <dgm:pt modelId="{0406A4CE-6E2B-4FF5-A435-07B8A6FA40B7}">
      <dgm:prSet phldrT="[Text]" custT="1"/>
      <dgm:spPr/>
      <dgm:t>
        <a:bodyPr/>
        <a:lstStyle/>
        <a:p>
          <a:endParaRPr lang="en-US" sz="1800" dirty="0"/>
        </a:p>
      </dgm:t>
    </dgm:pt>
    <dgm:pt modelId="{07A0860F-2B42-4E45-895C-2475BC932915}" type="parTrans" cxnId="{31DAB7B4-0FB3-411E-B2E3-83C0F63F112D}">
      <dgm:prSet/>
      <dgm:spPr/>
      <dgm:t>
        <a:bodyPr/>
        <a:lstStyle/>
        <a:p>
          <a:endParaRPr lang="en-US"/>
        </a:p>
      </dgm:t>
    </dgm:pt>
    <dgm:pt modelId="{3BCA3CF3-0530-4CDA-B21F-AC143C24595A}" type="sibTrans" cxnId="{31DAB7B4-0FB3-411E-B2E3-83C0F63F112D}">
      <dgm:prSet/>
      <dgm:spPr/>
      <dgm:t>
        <a:bodyPr/>
        <a:lstStyle/>
        <a:p>
          <a:endParaRPr lang="en-US"/>
        </a:p>
      </dgm:t>
    </dgm:pt>
    <dgm:pt modelId="{0007F194-1932-497D-A937-EC16631BC089}" type="pres">
      <dgm:prSet presAssocID="{A61DB1B3-3287-4BED-9778-F5A6152AD665}" presName="linearFlow" presStyleCnt="0">
        <dgm:presLayoutVars>
          <dgm:dir/>
          <dgm:animLvl val="lvl"/>
          <dgm:resizeHandles val="exact"/>
        </dgm:presLayoutVars>
      </dgm:prSet>
      <dgm:spPr/>
    </dgm:pt>
    <dgm:pt modelId="{A13278C3-D460-4155-9EF8-A0537F85B085}" type="pres">
      <dgm:prSet presAssocID="{D8ABD9BE-A4EA-4EEA-8A95-F23DAC878EAC}" presName="composite" presStyleCnt="0"/>
      <dgm:spPr/>
    </dgm:pt>
    <dgm:pt modelId="{F759519F-4757-4685-B708-4C0704C434AF}" type="pres">
      <dgm:prSet presAssocID="{D8ABD9BE-A4EA-4EEA-8A95-F23DAC878EAC}" presName="parentText" presStyleLbl="alignNode1" presStyleIdx="0" presStyleCnt="2">
        <dgm:presLayoutVars>
          <dgm:chMax val="1"/>
          <dgm:bulletEnabled val="1"/>
        </dgm:presLayoutVars>
      </dgm:prSet>
      <dgm:spPr/>
    </dgm:pt>
    <dgm:pt modelId="{A3DCE0E1-B2A4-47E0-9D34-1C5C5FC5C8BD}" type="pres">
      <dgm:prSet presAssocID="{D8ABD9BE-A4EA-4EEA-8A95-F23DAC878EAC}" presName="descendantText" presStyleLbl="alignAcc1" presStyleIdx="0" presStyleCnt="2" custScaleY="126613">
        <dgm:presLayoutVars>
          <dgm:bulletEnabled val="1"/>
        </dgm:presLayoutVars>
      </dgm:prSet>
      <dgm:spPr/>
    </dgm:pt>
    <dgm:pt modelId="{A9180DA0-DBC2-4BC6-906F-DEF44939E9E5}" type="pres">
      <dgm:prSet presAssocID="{2E18003F-5654-4018-ADA3-537CDC63FBAD}" presName="sp" presStyleCnt="0"/>
      <dgm:spPr/>
    </dgm:pt>
    <dgm:pt modelId="{3809DA2F-2C53-4D55-ADD0-C5708D896391}" type="pres">
      <dgm:prSet presAssocID="{5935D762-0462-4E04-A098-28E640219EE0}" presName="composite" presStyleCnt="0"/>
      <dgm:spPr/>
    </dgm:pt>
    <dgm:pt modelId="{7A7B7392-9899-417F-8F6C-DF0F43225BF8}" type="pres">
      <dgm:prSet presAssocID="{5935D762-0462-4E04-A098-28E640219EE0}" presName="parentText" presStyleLbl="alignNode1" presStyleIdx="1" presStyleCnt="2">
        <dgm:presLayoutVars>
          <dgm:chMax val="1"/>
          <dgm:bulletEnabled val="1"/>
        </dgm:presLayoutVars>
      </dgm:prSet>
      <dgm:spPr/>
    </dgm:pt>
    <dgm:pt modelId="{C2E8C9DB-1309-46D3-BCC6-5FAE4BDFA57B}" type="pres">
      <dgm:prSet presAssocID="{5935D762-0462-4E04-A098-28E640219EE0}" presName="descendantText" presStyleLbl="alignAcc1" presStyleIdx="1" presStyleCnt="2" custScaleY="189852">
        <dgm:presLayoutVars>
          <dgm:bulletEnabled val="1"/>
        </dgm:presLayoutVars>
      </dgm:prSet>
      <dgm:spPr/>
    </dgm:pt>
  </dgm:ptLst>
  <dgm:cxnLst>
    <dgm:cxn modelId="{80A96305-ABF3-4CCB-8929-B96080BA6C97}" srcId="{A61DB1B3-3287-4BED-9778-F5A6152AD665}" destId="{5935D762-0462-4E04-A098-28E640219EE0}" srcOrd="1" destOrd="0" parTransId="{B70F59F1-CE78-4559-95EF-5FA4F5984F99}" sibTransId="{E1614BE5-700D-4069-B300-343A6D32E863}"/>
    <dgm:cxn modelId="{4DB74C0F-E267-4931-83A9-693F533EDCA4}" type="presOf" srcId="{D8ABD9BE-A4EA-4EEA-8A95-F23DAC878EAC}" destId="{F759519F-4757-4685-B708-4C0704C434AF}" srcOrd="0" destOrd="0" presId="urn:microsoft.com/office/officeart/2005/8/layout/chevron2"/>
    <dgm:cxn modelId="{A714C029-C4BA-42C1-9B77-028C64D564D1}" srcId="{A61DB1B3-3287-4BED-9778-F5A6152AD665}" destId="{D8ABD9BE-A4EA-4EEA-8A95-F23DAC878EAC}" srcOrd="0" destOrd="0" parTransId="{DD857645-6C78-43E1-80C1-CB5A9C8A90EF}" sibTransId="{2E18003F-5654-4018-ADA3-537CDC63FBAD}"/>
    <dgm:cxn modelId="{6BC2732A-57AD-418B-A47B-79F4796F54C3}" srcId="{5935D762-0462-4E04-A098-28E640219EE0}" destId="{6F6F58C5-AA21-4D96-8F9F-8B65866ECFBF}" srcOrd="3" destOrd="0" parTransId="{7421B32E-496E-45A8-93ED-186F3A79AF8E}" sibTransId="{10E47F49-8F3C-469B-B38F-0B6072D45440}"/>
    <dgm:cxn modelId="{76814B2F-FEC4-4F55-B235-8D5CF4185228}" srcId="{D8ABD9BE-A4EA-4EEA-8A95-F23DAC878EAC}" destId="{E34B1E57-C160-4E65-8544-F00F95039E32}" srcOrd="0" destOrd="0" parTransId="{57D805EF-12DD-4F49-9EE7-5FBFED8A945A}" sibTransId="{7F5F0644-1BFD-43A3-8A22-9EDFBACD337E}"/>
    <dgm:cxn modelId="{3E55713A-7BE2-49F0-A260-AD78CD424648}" type="presOf" srcId="{6F6F58C5-AA21-4D96-8F9F-8B65866ECFBF}" destId="{C2E8C9DB-1309-46D3-BCC6-5FAE4BDFA57B}" srcOrd="0" destOrd="3" presId="urn:microsoft.com/office/officeart/2005/8/layout/chevron2"/>
    <dgm:cxn modelId="{BFFE153D-26C0-4252-B7A0-D1B251601CBB}" srcId="{5935D762-0462-4E04-A098-28E640219EE0}" destId="{B6B23EE5-2496-475B-9819-0D1962C4E0B7}" srcOrd="1" destOrd="0" parTransId="{B8B9EACC-B5E4-4DE5-97D9-73B6149C6A0C}" sibTransId="{AD69B365-D781-4244-A5E0-4E7D3B2803ED}"/>
    <dgm:cxn modelId="{C82B1360-963D-4804-874F-1643B8A63396}" type="presOf" srcId="{0406A4CE-6E2B-4FF5-A435-07B8A6FA40B7}" destId="{C2E8C9DB-1309-46D3-BCC6-5FAE4BDFA57B}" srcOrd="0" destOrd="5" presId="urn:microsoft.com/office/officeart/2005/8/layout/chevron2"/>
    <dgm:cxn modelId="{8EF63B63-77F5-4821-82BD-7CEFA7C732F1}" type="presOf" srcId="{D51E05B5-9D8C-45B7-88D9-6603A792B3DA}" destId="{C2E8C9DB-1309-46D3-BCC6-5FAE4BDFA57B}" srcOrd="0" destOrd="2" presId="urn:microsoft.com/office/officeart/2005/8/layout/chevron2"/>
    <dgm:cxn modelId="{6231174A-B30C-44B8-B2D8-1DD344B131E5}" srcId="{5935D762-0462-4E04-A098-28E640219EE0}" destId="{F0F600E2-A66B-4007-844A-0AA216D74A22}" srcOrd="4" destOrd="0" parTransId="{8A384121-0D04-4E9C-9A06-838056F888F4}" sibTransId="{652364BF-A6A2-438C-A065-7B1E33A38391}"/>
    <dgm:cxn modelId="{ED8B8887-1E27-4F71-92AC-6FE03AC9976B}" type="presOf" srcId="{A61DB1B3-3287-4BED-9778-F5A6152AD665}" destId="{0007F194-1932-497D-A937-EC16631BC089}" srcOrd="0" destOrd="0" presId="urn:microsoft.com/office/officeart/2005/8/layout/chevron2"/>
    <dgm:cxn modelId="{4D4A1A90-DDAE-4FE0-BFCA-F7D5F7C4D2C3}" type="presOf" srcId="{5935D762-0462-4E04-A098-28E640219EE0}" destId="{7A7B7392-9899-417F-8F6C-DF0F43225BF8}" srcOrd="0" destOrd="0" presId="urn:microsoft.com/office/officeart/2005/8/layout/chevron2"/>
    <dgm:cxn modelId="{C7E6BDAE-5DFB-488C-AB8D-7E9C4EFC9719}" srcId="{5935D762-0462-4E04-A098-28E640219EE0}" destId="{075EBD84-5F66-4F5A-A189-33D9CE2416E2}" srcOrd="0" destOrd="0" parTransId="{6AE0B1A2-1662-43A7-887F-08027672DC48}" sibTransId="{EFB936E8-F7D0-4304-B286-8137D59522CE}"/>
    <dgm:cxn modelId="{BB9442B3-BC54-4714-9ABD-3CE0EACB7EE0}" type="presOf" srcId="{B6B23EE5-2496-475B-9819-0D1962C4E0B7}" destId="{C2E8C9DB-1309-46D3-BCC6-5FAE4BDFA57B}" srcOrd="0" destOrd="1" presId="urn:microsoft.com/office/officeart/2005/8/layout/chevron2"/>
    <dgm:cxn modelId="{31DAB7B4-0FB3-411E-B2E3-83C0F63F112D}" srcId="{5935D762-0462-4E04-A098-28E640219EE0}" destId="{0406A4CE-6E2B-4FF5-A435-07B8A6FA40B7}" srcOrd="5" destOrd="0" parTransId="{07A0860F-2B42-4E45-895C-2475BC932915}" sibTransId="{3BCA3CF3-0530-4CDA-B21F-AC143C24595A}"/>
    <dgm:cxn modelId="{7C60D3D4-7B90-4732-B3BE-857FFBE5B7B8}" type="presOf" srcId="{F0F600E2-A66B-4007-844A-0AA216D74A22}" destId="{C2E8C9DB-1309-46D3-BCC6-5FAE4BDFA57B}" srcOrd="0" destOrd="4" presId="urn:microsoft.com/office/officeart/2005/8/layout/chevron2"/>
    <dgm:cxn modelId="{4894A0D8-A112-4EBD-BAA7-187C4A53539E}" type="presOf" srcId="{E34B1E57-C160-4E65-8544-F00F95039E32}" destId="{A3DCE0E1-B2A4-47E0-9D34-1C5C5FC5C8BD}" srcOrd="0" destOrd="0" presId="urn:microsoft.com/office/officeart/2005/8/layout/chevron2"/>
    <dgm:cxn modelId="{72E7ADEE-49F0-48E8-8C69-6050D0FED8FD}" srcId="{5935D762-0462-4E04-A098-28E640219EE0}" destId="{D51E05B5-9D8C-45B7-88D9-6603A792B3DA}" srcOrd="2" destOrd="0" parTransId="{630DA0DA-7916-4A9C-B27A-E50717A71BA7}" sibTransId="{6300817E-9DE7-49D1-B32E-B088D991736E}"/>
    <dgm:cxn modelId="{D3A5C2EE-D397-4124-A884-BB5C4B26E408}" type="presOf" srcId="{075EBD84-5F66-4F5A-A189-33D9CE2416E2}" destId="{C2E8C9DB-1309-46D3-BCC6-5FAE4BDFA57B}" srcOrd="0" destOrd="0" presId="urn:microsoft.com/office/officeart/2005/8/layout/chevron2"/>
    <dgm:cxn modelId="{381FE583-C2F1-4F51-AF43-2465E89ACC44}" type="presParOf" srcId="{0007F194-1932-497D-A937-EC16631BC089}" destId="{A13278C3-D460-4155-9EF8-A0537F85B085}" srcOrd="0" destOrd="0" presId="urn:microsoft.com/office/officeart/2005/8/layout/chevron2"/>
    <dgm:cxn modelId="{1DA0C5D0-8A9E-44C6-AD49-1E4508D2EBCC}" type="presParOf" srcId="{A13278C3-D460-4155-9EF8-A0537F85B085}" destId="{F759519F-4757-4685-B708-4C0704C434AF}" srcOrd="0" destOrd="0" presId="urn:microsoft.com/office/officeart/2005/8/layout/chevron2"/>
    <dgm:cxn modelId="{EF248BAC-7507-4F66-8CDA-87A51930E802}" type="presParOf" srcId="{A13278C3-D460-4155-9EF8-A0537F85B085}" destId="{A3DCE0E1-B2A4-47E0-9D34-1C5C5FC5C8BD}" srcOrd="1" destOrd="0" presId="urn:microsoft.com/office/officeart/2005/8/layout/chevron2"/>
    <dgm:cxn modelId="{251B9294-EAFE-42BA-B47C-6BC6C7238B1F}" type="presParOf" srcId="{0007F194-1932-497D-A937-EC16631BC089}" destId="{A9180DA0-DBC2-4BC6-906F-DEF44939E9E5}" srcOrd="1" destOrd="0" presId="urn:microsoft.com/office/officeart/2005/8/layout/chevron2"/>
    <dgm:cxn modelId="{79007264-0BCE-425F-B035-FA242159B1A1}" type="presParOf" srcId="{0007F194-1932-497D-A937-EC16631BC089}" destId="{3809DA2F-2C53-4D55-ADD0-C5708D896391}" srcOrd="2" destOrd="0" presId="urn:microsoft.com/office/officeart/2005/8/layout/chevron2"/>
    <dgm:cxn modelId="{A5BC4214-41B9-43DE-9591-BF2BCED0D78B}" type="presParOf" srcId="{3809DA2F-2C53-4D55-ADD0-C5708D896391}" destId="{7A7B7392-9899-417F-8F6C-DF0F43225BF8}" srcOrd="0" destOrd="0" presId="urn:microsoft.com/office/officeart/2005/8/layout/chevron2"/>
    <dgm:cxn modelId="{8707E2FD-340E-4BE3-9D79-DCEC81F5141B}" type="presParOf" srcId="{3809DA2F-2C53-4D55-ADD0-C5708D896391}" destId="{C2E8C9DB-1309-46D3-BCC6-5FAE4BDFA57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4980B-C700-4025-888D-8C88BDDAA620}">
      <dsp:nvSpPr>
        <dsp:cNvPr id="0" name=""/>
        <dsp:cNvSpPr/>
      </dsp:nvSpPr>
      <dsp:spPr>
        <a:xfrm flipV="1">
          <a:off x="0" y="1868020"/>
          <a:ext cx="9992575" cy="53189"/>
        </a:xfrm>
        <a:prstGeom prst="rect">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C347D0DA-99F7-4377-9F96-9E784D1BAC25}">
      <dsp:nvSpPr>
        <dsp:cNvPr id="0" name=""/>
        <dsp:cNvSpPr/>
      </dsp:nvSpPr>
      <dsp:spPr>
        <a:xfrm>
          <a:off x="3308171" y="2015723"/>
          <a:ext cx="6607150" cy="1511414"/>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4387" tIns="0" rIns="264387" bIns="0" numCol="1" spcCol="1270" anchor="ctr" anchorCtr="0">
          <a:noAutofit/>
        </a:bodyPr>
        <a:lstStyle/>
        <a:p>
          <a:pPr marL="0" lvl="0" indent="0" algn="l" defTabSz="800100">
            <a:lnSpc>
              <a:spcPct val="90000"/>
            </a:lnSpc>
            <a:spcBef>
              <a:spcPct val="0"/>
            </a:spcBef>
            <a:spcAft>
              <a:spcPct val="35000"/>
            </a:spcAft>
            <a:buNone/>
          </a:pPr>
          <a:r>
            <a:rPr lang="en-US" sz="1800" u="sng" kern="1200" dirty="0">
              <a:latin typeface="Verdana" panose="020B0604030504040204" pitchFamily="34" charset="0"/>
              <a:ea typeface="Verdana" panose="020B0604030504040204" pitchFamily="34" charset="0"/>
            </a:rPr>
            <a:t>Stalking</a:t>
          </a:r>
          <a:r>
            <a:rPr lang="en-US" sz="1800" kern="1200" dirty="0">
              <a:latin typeface="Verdana" panose="020B0604030504040204" pitchFamily="34" charset="0"/>
              <a:ea typeface="Verdana" panose="020B0604030504040204" pitchFamily="34" charset="0"/>
            </a:rPr>
            <a:t> is the act of a person who, on more than one occasion, follows, pursues or harasses another person, and by actively engaging in a pattern of conduct, causing the victim to believe the stalker will cause physical harm or mental distress to them</a:t>
          </a:r>
          <a:r>
            <a:rPr lang="en-US" sz="500" kern="1200" dirty="0">
              <a:latin typeface="Verdana" panose="020B0604030504040204" pitchFamily="34" charset="0"/>
              <a:ea typeface="Verdana" panose="020B0604030504040204" pitchFamily="34" charset="0"/>
            </a:rPr>
            <a:t>.</a:t>
          </a:r>
        </a:p>
      </dsp:txBody>
      <dsp:txXfrm>
        <a:off x="3381952" y="2089504"/>
        <a:ext cx="6459588" cy="1363852"/>
      </dsp:txXfrm>
    </dsp:sp>
    <dsp:sp modelId="{927AEB13-950E-4C5B-B485-233269540B8C}">
      <dsp:nvSpPr>
        <dsp:cNvPr id="0" name=""/>
        <dsp:cNvSpPr/>
      </dsp:nvSpPr>
      <dsp:spPr>
        <a:xfrm flipV="1">
          <a:off x="0" y="3586670"/>
          <a:ext cx="9992575" cy="40089"/>
        </a:xfrm>
        <a:prstGeom prst="rect">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AAB20213-5431-4F7C-B49C-4178F33E02C0}">
      <dsp:nvSpPr>
        <dsp:cNvPr id="0" name=""/>
        <dsp:cNvSpPr/>
      </dsp:nvSpPr>
      <dsp:spPr>
        <a:xfrm>
          <a:off x="115908" y="3682694"/>
          <a:ext cx="6588404" cy="1263982"/>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4387" tIns="0" rIns="264387" bIns="0" numCol="1" spcCol="1270" anchor="ctr" anchorCtr="0">
          <a:noAutofit/>
        </a:bodyPr>
        <a:lstStyle/>
        <a:p>
          <a:pPr marL="0" lvl="0" indent="0" algn="l" defTabSz="800100">
            <a:lnSpc>
              <a:spcPct val="90000"/>
            </a:lnSpc>
            <a:spcBef>
              <a:spcPct val="0"/>
            </a:spcBef>
            <a:spcAft>
              <a:spcPct val="35000"/>
            </a:spcAft>
            <a:buNone/>
          </a:pPr>
          <a:r>
            <a:rPr lang="en-US" sz="1800" u="sng" kern="1200" dirty="0">
              <a:latin typeface="Verdana" panose="020B0604030504040204" pitchFamily="34" charset="0"/>
              <a:ea typeface="Verdana" panose="020B0604030504040204" pitchFamily="34" charset="0"/>
            </a:rPr>
            <a:t>Pattern of Conduct</a:t>
          </a:r>
          <a:r>
            <a:rPr lang="en-US" sz="1800" kern="1200" dirty="0">
              <a:latin typeface="Verdana" panose="020B0604030504040204" pitchFamily="34" charset="0"/>
              <a:ea typeface="Verdana" panose="020B0604030504040204" pitchFamily="34" charset="0"/>
            </a:rPr>
            <a:t> means two or more actions or incidents closely related in time, whether or there has been a prior conviction based on any of those actions or incidents.</a:t>
          </a:r>
        </a:p>
      </dsp:txBody>
      <dsp:txXfrm>
        <a:off x="177611" y="3744397"/>
        <a:ext cx="6464998" cy="1140576"/>
      </dsp:txXfrm>
    </dsp:sp>
    <dsp:sp modelId="{0B66C4AA-E004-4F00-B5EB-78F2D142F753}">
      <dsp:nvSpPr>
        <dsp:cNvPr id="0" name=""/>
        <dsp:cNvSpPr/>
      </dsp:nvSpPr>
      <dsp:spPr>
        <a:xfrm flipV="1">
          <a:off x="0" y="5052882"/>
          <a:ext cx="9992575" cy="40089"/>
        </a:xfrm>
        <a:prstGeom prst="rect">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057331BE-72A3-48C6-B420-8D53F7D49103}">
      <dsp:nvSpPr>
        <dsp:cNvPr id="0" name=""/>
        <dsp:cNvSpPr/>
      </dsp:nvSpPr>
      <dsp:spPr>
        <a:xfrm>
          <a:off x="3348531" y="5213564"/>
          <a:ext cx="6624847" cy="107943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4387" tIns="0" rIns="264387" bIns="0" numCol="1" spcCol="1270" anchor="ctr" anchorCtr="0">
          <a:noAutofit/>
        </a:bodyPr>
        <a:lstStyle/>
        <a:p>
          <a:pPr marL="0" lvl="0" indent="0" algn="l" defTabSz="800100">
            <a:lnSpc>
              <a:spcPct val="90000"/>
            </a:lnSpc>
            <a:spcBef>
              <a:spcPct val="0"/>
            </a:spcBef>
            <a:spcAft>
              <a:spcPct val="35000"/>
            </a:spcAft>
            <a:buNone/>
          </a:pPr>
          <a:r>
            <a:rPr lang="en-US" sz="1800" u="sng" kern="1200" dirty="0">
              <a:latin typeface="Verdana" panose="020B0604030504040204" pitchFamily="34" charset="0"/>
              <a:ea typeface="Verdana" panose="020B0604030504040204" pitchFamily="34" charset="0"/>
            </a:rPr>
            <a:t>Mental Distress </a:t>
          </a:r>
          <a:r>
            <a:rPr lang="en-US" sz="1800" kern="1200" dirty="0">
              <a:latin typeface="Verdana" panose="020B0604030504040204" pitchFamily="34" charset="0"/>
              <a:ea typeface="Verdana" panose="020B0604030504040204" pitchFamily="34" charset="0"/>
            </a:rPr>
            <a:t>means any mental illness or condition that involves incapacity for a short time or a condition that would require psychiatric treatment.</a:t>
          </a:r>
        </a:p>
      </dsp:txBody>
      <dsp:txXfrm>
        <a:off x="3401224" y="5266257"/>
        <a:ext cx="6519461" cy="974044"/>
      </dsp:txXfrm>
    </dsp:sp>
    <dsp:sp modelId="{6A79911C-DF74-42E0-A3FB-1E6C28734C8B}">
      <dsp:nvSpPr>
        <dsp:cNvPr id="0" name=""/>
        <dsp:cNvSpPr/>
      </dsp:nvSpPr>
      <dsp:spPr>
        <a:xfrm flipV="1">
          <a:off x="0" y="6338333"/>
          <a:ext cx="9992575" cy="42029"/>
        </a:xfrm>
        <a:prstGeom prst="rect">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E73F568-608C-4CA6-A40A-285B7F18BF5D}">
      <dsp:nvSpPr>
        <dsp:cNvPr id="0" name=""/>
        <dsp:cNvSpPr/>
      </dsp:nvSpPr>
      <dsp:spPr>
        <a:xfrm>
          <a:off x="1403766" y="585702"/>
          <a:ext cx="6994802" cy="1159019"/>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4387" tIns="0" rIns="264387" bIns="0" numCol="1" spcCol="1270" anchor="ctr" anchorCtr="0">
          <a:noAutofit/>
        </a:bodyPr>
        <a:lstStyle/>
        <a:p>
          <a:pPr marL="0" lvl="0" indent="0" algn="l" defTabSz="2533650">
            <a:lnSpc>
              <a:spcPct val="90000"/>
            </a:lnSpc>
            <a:spcBef>
              <a:spcPct val="0"/>
            </a:spcBef>
            <a:spcAft>
              <a:spcPct val="35000"/>
            </a:spcAft>
            <a:buNone/>
          </a:pPr>
          <a:r>
            <a:rPr lang="en-US" sz="5700" kern="1200" dirty="0">
              <a:latin typeface="Verdana" panose="020B0604030504040204" pitchFamily="34" charset="0"/>
              <a:ea typeface="Verdana" panose="020B0604030504040204" pitchFamily="34" charset="0"/>
            </a:rPr>
            <a:t>What is stalking?</a:t>
          </a:r>
        </a:p>
      </dsp:txBody>
      <dsp:txXfrm>
        <a:off x="1460345" y="642281"/>
        <a:ext cx="6881644" cy="10458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E72CD-2A98-4734-94AC-58E10B2D43DC}">
      <dsp:nvSpPr>
        <dsp:cNvPr id="0" name=""/>
        <dsp:cNvSpPr/>
      </dsp:nvSpPr>
      <dsp:spPr>
        <a:xfrm rot="5400000">
          <a:off x="507779" y="1215994"/>
          <a:ext cx="1427612" cy="1625286"/>
        </a:xfrm>
        <a:prstGeom prst="bentUpArrow">
          <a:avLst>
            <a:gd name="adj1" fmla="val 32840"/>
            <a:gd name="adj2" fmla="val 25000"/>
            <a:gd name="adj3" fmla="val 35780"/>
          </a:avLst>
        </a:prstGeom>
        <a:solidFill>
          <a:schemeClr val="tx1">
            <a:lumMod val="95000"/>
            <a:lumOff val="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95C96D-6E39-4A81-BA04-5ADACEC6F191}">
      <dsp:nvSpPr>
        <dsp:cNvPr id="0" name=""/>
        <dsp:cNvSpPr/>
      </dsp:nvSpPr>
      <dsp:spPr>
        <a:xfrm>
          <a:off x="134608" y="162226"/>
          <a:ext cx="4924063" cy="1091683"/>
        </a:xfrm>
        <a:prstGeom prst="roundRect">
          <a:avLst>
            <a:gd name="adj" fmla="val 1667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u="sng" kern="1200" dirty="0">
              <a:solidFill>
                <a:schemeClr val="tx1"/>
              </a:solidFill>
              <a:latin typeface="Verdana" panose="020B0604030504040204" pitchFamily="34" charset="0"/>
              <a:ea typeface="Verdana" panose="020B0604030504040204" pitchFamily="34" charset="0"/>
            </a:rPr>
            <a:t>Who do stalkers target?</a:t>
          </a:r>
          <a:endParaRPr lang="en-US" sz="3600" kern="1200" dirty="0">
            <a:solidFill>
              <a:schemeClr val="tx1"/>
            </a:solidFill>
            <a:latin typeface="Verdana" panose="020B0604030504040204" pitchFamily="34" charset="0"/>
            <a:ea typeface="Verdana" panose="020B0604030504040204" pitchFamily="34" charset="0"/>
          </a:endParaRPr>
        </a:p>
      </dsp:txBody>
      <dsp:txXfrm>
        <a:off x="187909" y="215527"/>
        <a:ext cx="4817461" cy="985081"/>
      </dsp:txXfrm>
    </dsp:sp>
    <dsp:sp modelId="{51BCC8A1-E9A3-4300-91A0-FDA81F4335A2}">
      <dsp:nvSpPr>
        <dsp:cNvPr id="0" name=""/>
        <dsp:cNvSpPr/>
      </dsp:nvSpPr>
      <dsp:spPr>
        <a:xfrm>
          <a:off x="3670151" y="350233"/>
          <a:ext cx="1747902" cy="1359631"/>
        </a:xfrm>
        <a:prstGeom prst="rect">
          <a:avLst/>
        </a:prstGeom>
        <a:noFill/>
        <a:ln>
          <a:noFill/>
        </a:ln>
        <a:effectLst/>
      </dsp:spPr>
      <dsp:style>
        <a:lnRef idx="0">
          <a:scrgbClr r="0" g="0" b="0"/>
        </a:lnRef>
        <a:fillRef idx="0">
          <a:scrgbClr r="0" g="0" b="0"/>
        </a:fillRef>
        <a:effectRef idx="0">
          <a:scrgbClr r="0" g="0" b="0"/>
        </a:effectRef>
        <a:fontRef idx="minor"/>
      </dsp:style>
    </dsp:sp>
    <dsp:sp modelId="{3DE52692-0732-435B-911B-59BFA03849F2}">
      <dsp:nvSpPr>
        <dsp:cNvPr id="0" name=""/>
        <dsp:cNvSpPr/>
      </dsp:nvSpPr>
      <dsp:spPr>
        <a:xfrm rot="5400000">
          <a:off x="2639181" y="2885367"/>
          <a:ext cx="1427612" cy="1625286"/>
        </a:xfrm>
        <a:prstGeom prst="bentUpArrow">
          <a:avLst>
            <a:gd name="adj1" fmla="val 32840"/>
            <a:gd name="adj2" fmla="val 25000"/>
            <a:gd name="adj3" fmla="val 35780"/>
          </a:avLst>
        </a:prstGeom>
        <a:solidFill>
          <a:schemeClr val="dk1"/>
        </a:solidFill>
        <a:ln w="12700" cap="flat" cmpd="sng" algn="ctr">
          <a:solidFill>
            <a:schemeClr val="dk1">
              <a:shade val="50000"/>
            </a:schemeClr>
          </a:solidFill>
          <a:prstDash val="solid"/>
          <a:miter lim="800000"/>
        </a:ln>
        <a:effectLst/>
      </dsp:spPr>
      <dsp:style>
        <a:lnRef idx="2">
          <a:schemeClr val="dk1">
            <a:shade val="50000"/>
          </a:schemeClr>
        </a:lnRef>
        <a:fillRef idx="1">
          <a:schemeClr val="dk1"/>
        </a:fillRef>
        <a:effectRef idx="0">
          <a:schemeClr val="dk1"/>
        </a:effectRef>
        <a:fontRef idx="minor">
          <a:schemeClr val="lt1"/>
        </a:fontRef>
      </dsp:style>
    </dsp:sp>
    <dsp:sp modelId="{F5733420-181D-4BBB-BA23-14D18BF54C83}">
      <dsp:nvSpPr>
        <dsp:cNvPr id="0" name=""/>
        <dsp:cNvSpPr/>
      </dsp:nvSpPr>
      <dsp:spPr>
        <a:xfrm>
          <a:off x="2155736" y="1832725"/>
          <a:ext cx="3935434" cy="1075786"/>
        </a:xfrm>
        <a:prstGeom prst="roundRect">
          <a:avLst>
            <a:gd name="adj" fmla="val 1667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Verdana" panose="020B0604030504040204" pitchFamily="34" charset="0"/>
              <a:ea typeface="Verdana" panose="020B0604030504040204" pitchFamily="34" charset="0"/>
            </a:rPr>
            <a:t>Anyone can be targeted by a stalker</a:t>
          </a:r>
          <a:r>
            <a:rPr lang="en-US" sz="2400" kern="1200" dirty="0">
              <a:solidFill>
                <a:schemeClr val="tx1"/>
              </a:solidFill>
            </a:rPr>
            <a:t>.</a:t>
          </a:r>
        </a:p>
      </dsp:txBody>
      <dsp:txXfrm>
        <a:off x="2208261" y="1885250"/>
        <a:ext cx="3830384" cy="970736"/>
      </dsp:txXfrm>
    </dsp:sp>
    <dsp:sp modelId="{05F7E2D9-3AB1-4B7F-89B3-95ADAC02EFC8}">
      <dsp:nvSpPr>
        <dsp:cNvPr id="0" name=""/>
        <dsp:cNvSpPr/>
      </dsp:nvSpPr>
      <dsp:spPr>
        <a:xfrm>
          <a:off x="5773387" y="2079467"/>
          <a:ext cx="1747902" cy="1359631"/>
        </a:xfrm>
        <a:prstGeom prst="rect">
          <a:avLst/>
        </a:prstGeom>
        <a:noFill/>
        <a:ln>
          <a:noFill/>
        </a:ln>
        <a:effectLst/>
      </dsp:spPr>
      <dsp:style>
        <a:lnRef idx="0">
          <a:scrgbClr r="0" g="0" b="0"/>
        </a:lnRef>
        <a:fillRef idx="0">
          <a:scrgbClr r="0" g="0" b="0"/>
        </a:fillRef>
        <a:effectRef idx="0">
          <a:scrgbClr r="0" g="0" b="0"/>
        </a:effectRef>
        <a:fontRef idx="minor"/>
      </dsp:style>
    </dsp:sp>
    <dsp:sp modelId="{A5561786-9208-4677-B55A-AF6AE3398F25}">
      <dsp:nvSpPr>
        <dsp:cNvPr id="0" name=""/>
        <dsp:cNvSpPr/>
      </dsp:nvSpPr>
      <dsp:spPr>
        <a:xfrm>
          <a:off x="4319691" y="3402011"/>
          <a:ext cx="6439967" cy="2586523"/>
        </a:xfrm>
        <a:prstGeom prst="roundRect">
          <a:avLst>
            <a:gd name="adj" fmla="val 1667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Verdana" panose="020B0604030504040204" pitchFamily="34" charset="0"/>
              <a:ea typeface="Verdana" panose="020B0604030504040204" pitchFamily="34" charset="0"/>
            </a:rPr>
            <a:t>Stalkers are often former spouses or partners. A stalker may target a public figure or celebrity, a child, a casual acquaintance, or a complete stranger. A stalker may intrude by following a victim to and from home, work, school/college/university or social activities. A stalker sometimes intrudes by making harassing telephone calls or sending threatening mail.</a:t>
          </a:r>
        </a:p>
      </dsp:txBody>
      <dsp:txXfrm>
        <a:off x="4445977" y="3528297"/>
        <a:ext cx="6187395" cy="23339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D532C-E7B7-4084-ACF7-D87F8F23A5CD}">
      <dsp:nvSpPr>
        <dsp:cNvPr id="0" name=""/>
        <dsp:cNvSpPr/>
      </dsp:nvSpPr>
      <dsp:spPr>
        <a:xfrm rot="5400000">
          <a:off x="-284197" y="306180"/>
          <a:ext cx="1836777" cy="1285743"/>
        </a:xfrm>
        <a:prstGeom prst="chevron">
          <a:avLst/>
        </a:prstGeom>
        <a:solidFill>
          <a:schemeClr val="tx1"/>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latin typeface="Verdana" panose="020B0604030504040204" pitchFamily="34" charset="0"/>
              <a:ea typeface="Verdana" panose="020B0604030504040204" pitchFamily="34" charset="0"/>
            </a:rPr>
            <a:t>Notify the Police</a:t>
          </a:r>
        </a:p>
      </dsp:txBody>
      <dsp:txXfrm rot="-5400000">
        <a:off x="-8679" y="673535"/>
        <a:ext cx="1285743" cy="551034"/>
      </dsp:txXfrm>
    </dsp:sp>
    <dsp:sp modelId="{0E974CA6-96AC-4FC8-B923-C19969344598}">
      <dsp:nvSpPr>
        <dsp:cNvPr id="0" name=""/>
        <dsp:cNvSpPr/>
      </dsp:nvSpPr>
      <dsp:spPr>
        <a:xfrm rot="5400000">
          <a:off x="3877010" y="-2583334"/>
          <a:ext cx="1194532" cy="6394427"/>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Verdana" panose="020B0604030504040204" pitchFamily="34" charset="0"/>
              <a:ea typeface="Verdana" panose="020B0604030504040204" pitchFamily="34" charset="0"/>
            </a:rPr>
            <a:t>This is the first thing victims of stalking incidents should do. They should notify the police department where they life and where they work.</a:t>
          </a:r>
        </a:p>
      </dsp:txBody>
      <dsp:txXfrm rot="-5400000">
        <a:off x="1277063" y="74925"/>
        <a:ext cx="6336115" cy="1077908"/>
      </dsp:txXfrm>
    </dsp:sp>
    <dsp:sp modelId="{EC207FAD-5746-409B-A1BB-4493719CA9F7}">
      <dsp:nvSpPr>
        <dsp:cNvPr id="0" name=""/>
        <dsp:cNvSpPr/>
      </dsp:nvSpPr>
      <dsp:spPr>
        <a:xfrm rot="5400000">
          <a:off x="-284197" y="1947297"/>
          <a:ext cx="1836777" cy="1285743"/>
        </a:xfrm>
        <a:prstGeom prst="chevron">
          <a:avLst/>
        </a:prstGeom>
        <a:solidFill>
          <a:schemeClr val="tx1"/>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Verdana" panose="020B0604030504040204" pitchFamily="34" charset="0"/>
            <a:ea typeface="Verdana" panose="020B0604030504040204" pitchFamily="34" charset="0"/>
          </a:endParaRPr>
        </a:p>
        <a:p>
          <a:pPr marL="0" lvl="0" indent="0" algn="ctr" defTabSz="800100">
            <a:lnSpc>
              <a:spcPct val="90000"/>
            </a:lnSpc>
            <a:spcBef>
              <a:spcPct val="0"/>
            </a:spcBef>
            <a:spcAft>
              <a:spcPct val="35000"/>
            </a:spcAft>
            <a:buNone/>
          </a:pPr>
          <a:r>
            <a:rPr lang="en-US" sz="1800" kern="1200" dirty="0">
              <a:latin typeface="Verdana" panose="020B0604030504040204" pitchFamily="34" charset="0"/>
              <a:ea typeface="Verdana" panose="020B0604030504040204" pitchFamily="34" charset="0"/>
            </a:rPr>
            <a:t>Notify Campus Security</a:t>
          </a:r>
        </a:p>
      </dsp:txBody>
      <dsp:txXfrm rot="-5400000">
        <a:off x="-8679" y="2314652"/>
        <a:ext cx="1285743" cy="551034"/>
      </dsp:txXfrm>
    </dsp:sp>
    <dsp:sp modelId="{1DB7CFBD-7CE8-41BA-A5AE-6714CBDE2B9B}">
      <dsp:nvSpPr>
        <dsp:cNvPr id="0" name=""/>
        <dsp:cNvSpPr/>
      </dsp:nvSpPr>
      <dsp:spPr>
        <a:xfrm rot="5400000">
          <a:off x="3877324" y="-928479"/>
          <a:ext cx="1193905" cy="6394427"/>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Verdana" panose="020B0604030504040204" pitchFamily="34" charset="0"/>
              <a:ea typeface="Verdana" panose="020B0604030504040204" pitchFamily="34" charset="0"/>
            </a:rPr>
            <a:t>Students should notify campus security of any stalking incidents on and off campus if they are concerned for their safety while on campus.</a:t>
          </a:r>
        </a:p>
      </dsp:txBody>
      <dsp:txXfrm rot="-5400000">
        <a:off x="1277063" y="1730064"/>
        <a:ext cx="6336145" cy="1077341"/>
      </dsp:txXfrm>
    </dsp:sp>
    <dsp:sp modelId="{70FA1A74-1997-44FF-A27D-82906C44C064}">
      <dsp:nvSpPr>
        <dsp:cNvPr id="0" name=""/>
        <dsp:cNvSpPr/>
      </dsp:nvSpPr>
      <dsp:spPr>
        <a:xfrm rot="5400000">
          <a:off x="-284197" y="3839964"/>
          <a:ext cx="1836777" cy="1285743"/>
        </a:xfrm>
        <a:prstGeom prst="chevron">
          <a:avLst/>
        </a:prstGeom>
        <a:solidFill>
          <a:schemeClr val="tx1"/>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latin typeface="Verdana" panose="020B0604030504040204" pitchFamily="34" charset="0"/>
              <a:ea typeface="Verdana" panose="020B0604030504040204" pitchFamily="34" charset="0"/>
            </a:rPr>
            <a:t>Maintain a Record</a:t>
          </a:r>
        </a:p>
      </dsp:txBody>
      <dsp:txXfrm rot="-5400000">
        <a:off x="-8679" y="4207319"/>
        <a:ext cx="1285743" cy="551034"/>
      </dsp:txXfrm>
    </dsp:sp>
    <dsp:sp modelId="{C386F111-9424-4787-9E70-B5AB13B3CC8E}">
      <dsp:nvSpPr>
        <dsp:cNvPr id="0" name=""/>
        <dsp:cNvSpPr/>
      </dsp:nvSpPr>
      <dsp:spPr>
        <a:xfrm rot="5400000">
          <a:off x="3639826" y="946825"/>
          <a:ext cx="1668900" cy="6429148"/>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Verdana" panose="020B0604030504040204" pitchFamily="34" charset="0"/>
              <a:ea typeface="Verdana" panose="020B0604030504040204" pitchFamily="34" charset="0"/>
            </a:rPr>
            <a:t>The victim should maintain a detailed record of each encounter with the stalker. Included in this record of incidents should be dates, times, locations, complete description of the offender, words spoken, actions taken during the incident, actions taken afterward and names of witnesses. </a:t>
          </a:r>
        </a:p>
      </dsp:txBody>
      <dsp:txXfrm rot="-5400000">
        <a:off x="1259703" y="3408418"/>
        <a:ext cx="6347679" cy="15059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9519F-4757-4685-B708-4C0704C434AF}">
      <dsp:nvSpPr>
        <dsp:cNvPr id="0" name=""/>
        <dsp:cNvSpPr/>
      </dsp:nvSpPr>
      <dsp:spPr>
        <a:xfrm rot="5400000">
          <a:off x="-322223" y="512302"/>
          <a:ext cx="2148153" cy="1503707"/>
        </a:xfrm>
        <a:prstGeom prst="chevron">
          <a:avLst/>
        </a:prstGeom>
        <a:solidFill>
          <a:schemeClr val="tx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chemeClr val="bg1"/>
            </a:solidFill>
          </a:endParaRPr>
        </a:p>
        <a:p>
          <a:pPr marL="0" lvl="0" indent="0" algn="ctr" defTabSz="800100">
            <a:lnSpc>
              <a:spcPct val="90000"/>
            </a:lnSpc>
            <a:spcBef>
              <a:spcPct val="0"/>
            </a:spcBef>
            <a:spcAft>
              <a:spcPct val="35000"/>
            </a:spcAft>
            <a:buNone/>
          </a:pPr>
          <a:r>
            <a:rPr lang="en-US" sz="1800" kern="1200" dirty="0">
              <a:solidFill>
                <a:schemeClr val="bg1"/>
              </a:solidFill>
              <a:latin typeface="Verdana" panose="020B0604030504040204" pitchFamily="34" charset="0"/>
              <a:ea typeface="Verdana" panose="020B0604030504040204" pitchFamily="34" charset="0"/>
            </a:rPr>
            <a:t>Seek a Protection Order</a:t>
          </a:r>
        </a:p>
      </dsp:txBody>
      <dsp:txXfrm rot="-5400000">
        <a:off x="1" y="941933"/>
        <a:ext cx="1503707" cy="644446"/>
      </dsp:txXfrm>
    </dsp:sp>
    <dsp:sp modelId="{A3DCE0E1-B2A4-47E0-9D34-1C5C5FC5C8BD}">
      <dsp:nvSpPr>
        <dsp:cNvPr id="0" name=""/>
        <dsp:cNvSpPr/>
      </dsp:nvSpPr>
      <dsp:spPr>
        <a:xfrm rot="5400000">
          <a:off x="4497638" y="-2989747"/>
          <a:ext cx="1768826" cy="7756688"/>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Verdana" panose="020B0604030504040204" pitchFamily="34" charset="0"/>
              <a:ea typeface="Verdana" panose="020B0604030504040204" pitchFamily="34" charset="0"/>
            </a:rPr>
            <a:t>Temporary, emergency or civil protection orders are court orders intended to keep the stalker away from the victim by making it illegal for the stalker to have contact with the victim. In most jurisdictions, a person who violates this order can be found in contempt of court and jailed or fined.</a:t>
          </a:r>
        </a:p>
      </dsp:txBody>
      <dsp:txXfrm rot="-5400000">
        <a:off x="1503708" y="90530"/>
        <a:ext cx="7670341" cy="1596132"/>
      </dsp:txXfrm>
    </dsp:sp>
    <dsp:sp modelId="{7A7B7392-9899-417F-8F6C-DF0F43225BF8}">
      <dsp:nvSpPr>
        <dsp:cNvPr id="0" name=""/>
        <dsp:cNvSpPr/>
      </dsp:nvSpPr>
      <dsp:spPr>
        <a:xfrm rot="5400000">
          <a:off x="-322223" y="3052058"/>
          <a:ext cx="2148153" cy="1503707"/>
        </a:xfrm>
        <a:prstGeom prst="chevron">
          <a:avLst/>
        </a:prstGeom>
        <a:solidFill>
          <a:schemeClr val="tx1"/>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r>
            <a:rPr lang="en-US" sz="2400" kern="1200" dirty="0">
              <a:latin typeface="Verdana" panose="020B0604030504040204" pitchFamily="34" charset="0"/>
              <a:ea typeface="Verdana" panose="020B0604030504040204" pitchFamily="34" charset="0"/>
            </a:rPr>
            <a:t>Safety Tips</a:t>
          </a:r>
        </a:p>
      </dsp:txBody>
      <dsp:txXfrm rot="-5400000">
        <a:off x="1" y="3481689"/>
        <a:ext cx="1503707" cy="644446"/>
      </dsp:txXfrm>
    </dsp:sp>
    <dsp:sp modelId="{C2E8C9DB-1309-46D3-BCC6-5FAE4BDFA57B}">
      <dsp:nvSpPr>
        <dsp:cNvPr id="0" name=""/>
        <dsp:cNvSpPr/>
      </dsp:nvSpPr>
      <dsp:spPr>
        <a:xfrm rot="5400000">
          <a:off x="4056600" y="-450358"/>
          <a:ext cx="2650903" cy="7756688"/>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Verdana" panose="020B0604030504040204" pitchFamily="34" charset="0"/>
              <a:ea typeface="Verdana" panose="020B0604030504040204" pitchFamily="34" charset="0"/>
            </a:rPr>
            <a:t>Advise law enforcement and/or campus security if you feel threatened.</a:t>
          </a:r>
        </a:p>
        <a:p>
          <a:pPr marL="171450" lvl="1" indent="-171450" algn="l" defTabSz="800100">
            <a:lnSpc>
              <a:spcPct val="90000"/>
            </a:lnSpc>
            <a:spcBef>
              <a:spcPct val="0"/>
            </a:spcBef>
            <a:spcAft>
              <a:spcPct val="15000"/>
            </a:spcAft>
            <a:buChar char="•"/>
          </a:pPr>
          <a:r>
            <a:rPr lang="en-US" sz="1800" kern="1200" dirty="0">
              <a:latin typeface="Verdana" panose="020B0604030504040204" pitchFamily="34" charset="0"/>
              <a:ea typeface="Verdana" panose="020B0604030504040204" pitchFamily="34" charset="0"/>
            </a:rPr>
            <a:t>Program 9-1-1 on your cell phone such as the “1”key.</a:t>
          </a:r>
        </a:p>
        <a:p>
          <a:pPr marL="171450" lvl="1" indent="-171450" algn="l" defTabSz="800100">
            <a:lnSpc>
              <a:spcPct val="90000"/>
            </a:lnSpc>
            <a:spcBef>
              <a:spcPct val="0"/>
            </a:spcBef>
            <a:spcAft>
              <a:spcPct val="15000"/>
            </a:spcAft>
            <a:buChar char="•"/>
          </a:pPr>
          <a:r>
            <a:rPr lang="en-US" sz="1800" kern="1200" dirty="0">
              <a:latin typeface="Verdana" panose="020B0604030504040204" pitchFamily="34" charset="0"/>
              <a:ea typeface="Verdana" panose="020B0604030504040204" pitchFamily="34" charset="0"/>
            </a:rPr>
            <a:t>Be sure your vehicle doors are locked while you are in the vehicle, and check in and around the vehicle before entering it.</a:t>
          </a:r>
        </a:p>
        <a:p>
          <a:pPr marL="171450" lvl="1" indent="-171450" algn="l" defTabSz="800100">
            <a:lnSpc>
              <a:spcPct val="90000"/>
            </a:lnSpc>
            <a:spcBef>
              <a:spcPct val="0"/>
            </a:spcBef>
            <a:spcAft>
              <a:spcPct val="15000"/>
            </a:spcAft>
            <a:buChar char="•"/>
          </a:pPr>
          <a:r>
            <a:rPr lang="en-US" sz="1800" kern="1200" dirty="0">
              <a:latin typeface="Verdana" panose="020B0604030504040204" pitchFamily="34" charset="0"/>
              <a:ea typeface="Verdana" panose="020B0604030504040204" pitchFamily="34" charset="0"/>
            </a:rPr>
            <a:t>Request an escort to and from your vehicle.</a:t>
          </a:r>
        </a:p>
        <a:p>
          <a:pPr marL="171450" lvl="1" indent="-171450" algn="l" defTabSz="800100">
            <a:lnSpc>
              <a:spcPct val="90000"/>
            </a:lnSpc>
            <a:spcBef>
              <a:spcPct val="0"/>
            </a:spcBef>
            <a:spcAft>
              <a:spcPct val="15000"/>
            </a:spcAft>
            <a:buChar char="•"/>
          </a:pPr>
          <a:r>
            <a:rPr lang="en-US" sz="1800" kern="1200" dirty="0">
              <a:latin typeface="Verdana" panose="020B0604030504040204" pitchFamily="34" charset="0"/>
              <a:ea typeface="Verdana" panose="020B0604030504040204" pitchFamily="34" charset="0"/>
            </a:rPr>
            <a:t>Avoid walking alone, especially at night or in isolated areas.</a:t>
          </a:r>
        </a:p>
        <a:p>
          <a:pPr marL="171450" lvl="1" indent="-171450" algn="l" defTabSz="800100">
            <a:lnSpc>
              <a:spcPct val="90000"/>
            </a:lnSpc>
            <a:spcBef>
              <a:spcPct val="0"/>
            </a:spcBef>
            <a:spcAft>
              <a:spcPct val="15000"/>
            </a:spcAft>
            <a:buChar char="•"/>
          </a:pPr>
          <a:endParaRPr lang="en-US" sz="1800" kern="1200" dirty="0"/>
        </a:p>
      </dsp:txBody>
      <dsp:txXfrm rot="-5400000">
        <a:off x="1503708" y="2231940"/>
        <a:ext cx="7627282" cy="239209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F7BC71-7D1A-2D41-87E2-140D998A60D9}" type="datetimeFigureOut">
              <a:rPr lang="en-US" smtClean="0"/>
              <a:t>3/16/2021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315F2-51A9-7448-9C5A-190E87A6E543}" type="slidenum">
              <a:rPr lang="en-US" smtClean="0"/>
              <a:t>‹#›</a:t>
            </a:fld>
            <a:endParaRPr lang="en-US"/>
          </a:p>
        </p:txBody>
      </p:sp>
    </p:spTree>
    <p:extLst>
      <p:ext uri="{BB962C8B-B14F-4D97-AF65-F5344CB8AC3E}">
        <p14:creationId xmlns:p14="http://schemas.microsoft.com/office/powerpoint/2010/main" val="3802813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definition is from the CLERY Center 2021 literature.</a:t>
            </a:r>
          </a:p>
        </p:txBody>
      </p:sp>
      <p:sp>
        <p:nvSpPr>
          <p:cNvPr id="4" name="Slide Number Placeholder 3"/>
          <p:cNvSpPr>
            <a:spLocks noGrp="1"/>
          </p:cNvSpPr>
          <p:nvPr>
            <p:ph type="sldNum" sz="quarter" idx="5"/>
          </p:nvPr>
        </p:nvSpPr>
        <p:spPr/>
        <p:txBody>
          <a:bodyPr/>
          <a:lstStyle/>
          <a:p>
            <a:fld id="{F44315F2-51A9-7448-9C5A-190E87A6E543}" type="slidenum">
              <a:rPr lang="en-US" smtClean="0"/>
              <a:t>2</a:t>
            </a:fld>
            <a:endParaRPr lang="en-US"/>
          </a:p>
        </p:txBody>
      </p:sp>
    </p:spTree>
    <p:extLst>
      <p:ext uri="{BB962C8B-B14F-4D97-AF65-F5344CB8AC3E}">
        <p14:creationId xmlns:p14="http://schemas.microsoft.com/office/powerpoint/2010/main" val="3210371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4315F2-51A9-7448-9C5A-190E87A6E543}" type="slidenum">
              <a:rPr lang="en-US" smtClean="0"/>
              <a:t>8</a:t>
            </a:fld>
            <a:endParaRPr lang="en-US"/>
          </a:p>
        </p:txBody>
      </p:sp>
    </p:spTree>
    <p:extLst>
      <p:ext uri="{BB962C8B-B14F-4D97-AF65-F5344CB8AC3E}">
        <p14:creationId xmlns:p14="http://schemas.microsoft.com/office/powerpoint/2010/main" val="986622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7F2398-A03F-F243-B893-DBB2D7B13145}"/>
              </a:ext>
              <a:ext uri="{C183D7F6-B498-43B3-948B-1728B52AA6E4}">
                <adec:decorative xmlns:adec="http://schemas.microsoft.com/office/drawing/2017/decorative" val="1"/>
              </a:ext>
            </a:extLst>
          </p:cNvPr>
          <p:cNvPicPr>
            <a:picLocks noChangeAspect="1"/>
          </p:cNvPicPr>
          <p:nvPr userDrawn="1"/>
        </p:nvPicPr>
        <p:blipFill rotWithShape="1">
          <a:blip r:embed="rId2"/>
          <a:srcRect b="17355"/>
          <a:stretch/>
        </p:blipFill>
        <p:spPr>
          <a:xfrm>
            <a:off x="0" y="322263"/>
            <a:ext cx="12192000" cy="6535737"/>
          </a:xfrm>
          <a:prstGeom prst="rect">
            <a:avLst/>
          </a:prstGeom>
        </p:spPr>
      </p:pic>
      <p:pic>
        <p:nvPicPr>
          <p:cNvPr id="9" name="Picture 8">
            <a:extLst>
              <a:ext uri="{FF2B5EF4-FFF2-40B4-BE49-F238E27FC236}">
                <a16:creationId xmlns:a16="http://schemas.microsoft.com/office/drawing/2014/main" id="{5B2F0FB0-1B54-CD44-B1E4-47D98F68EF4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249703"/>
            <a:ext cx="12192000" cy="584666"/>
          </a:xfrm>
          <a:prstGeom prst="rect">
            <a:avLst/>
          </a:prstGeom>
        </p:spPr>
      </p:pic>
      <p:sp>
        <p:nvSpPr>
          <p:cNvPr id="12" name="Rectangle 11">
            <a:extLst>
              <a:ext uri="{FF2B5EF4-FFF2-40B4-BE49-F238E27FC236}">
                <a16:creationId xmlns:a16="http://schemas.microsoft.com/office/drawing/2014/main" id="{5F9D8406-CE38-574B-8690-9A27CF8B17F1}"/>
              </a:ext>
              <a:ext uri="{C183D7F6-B498-43B3-948B-1728B52AA6E4}">
                <adec:decorative xmlns:adec="http://schemas.microsoft.com/office/drawing/2017/decorative" val="1"/>
              </a:ext>
            </a:extLst>
          </p:cNvPr>
          <p:cNvSpPr/>
          <p:nvPr userDrawn="1"/>
        </p:nvSpPr>
        <p:spPr>
          <a:xfrm>
            <a:off x="838200" y="-246263"/>
            <a:ext cx="3200400" cy="1343024"/>
          </a:xfrm>
          <a:prstGeom prst="rect">
            <a:avLst/>
          </a:prstGeom>
          <a:solidFill>
            <a:schemeClr val="bg1"/>
          </a:solidFill>
          <a:ln w="57150">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College of the Desert logo">
            <a:extLst>
              <a:ext uri="{FF2B5EF4-FFF2-40B4-BE49-F238E27FC236}">
                <a16:creationId xmlns:a16="http://schemas.microsoft.com/office/drawing/2014/main" id="{9FB7B05B-264E-F04A-AA5F-4106FF1A0FA6}"/>
              </a:ext>
            </a:extLst>
          </p:cNvPr>
          <p:cNvPicPr>
            <a:picLocks noChangeAspect="1"/>
          </p:cNvPicPr>
          <p:nvPr userDrawn="1"/>
        </p:nvPicPr>
        <p:blipFill>
          <a:blip r:embed="rId4"/>
          <a:stretch>
            <a:fillRect/>
          </a:stretch>
        </p:blipFill>
        <p:spPr>
          <a:xfrm>
            <a:off x="939064" y="170539"/>
            <a:ext cx="2980778" cy="852934"/>
          </a:xfrm>
          <a:prstGeom prst="rect">
            <a:avLst/>
          </a:prstGeom>
        </p:spPr>
      </p:pic>
      <p:sp>
        <p:nvSpPr>
          <p:cNvPr id="2" name="Title 1">
            <a:extLst>
              <a:ext uri="{FF2B5EF4-FFF2-40B4-BE49-F238E27FC236}">
                <a16:creationId xmlns:a16="http://schemas.microsoft.com/office/drawing/2014/main" id="{00A50B3F-F38B-E848-9B17-197D479B58FC}"/>
              </a:ext>
            </a:extLst>
          </p:cNvPr>
          <p:cNvSpPr>
            <a:spLocks noGrp="1"/>
          </p:cNvSpPr>
          <p:nvPr>
            <p:ph type="ctrTitle"/>
          </p:nvPr>
        </p:nvSpPr>
        <p:spPr>
          <a:xfrm>
            <a:off x="1524000" y="1285875"/>
            <a:ext cx="9144000" cy="2224088"/>
          </a:xfrm>
        </p:spPr>
        <p:txBody>
          <a:bodyPr anchor="b">
            <a:normAutofit/>
          </a:bodyPr>
          <a:lstStyle>
            <a:lvl1pPr algn="ctr">
              <a:defRPr sz="6000" b="0" i="0" baseline="0">
                <a:solidFill>
                  <a:schemeClr val="bg1"/>
                </a:solidFill>
                <a:latin typeface="Verdana" panose="020B0604030504040204" pitchFamily="34" charset="0"/>
                <a:ea typeface="Verdana" panose="020B0604030504040204" pitchFamily="34" charset="0"/>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A14DC8D0-EBF7-6043-AC3B-6E2E7CB27F1A}"/>
              </a:ext>
              <a:ext uri="{C183D7F6-B498-43B3-948B-1728B52AA6E4}">
                <adec:decorative xmlns:adec="http://schemas.microsoft.com/office/drawing/2017/decorative" val="1"/>
              </a:ext>
            </a:extLst>
          </p:cNvPr>
          <p:cNvCxnSpPr/>
          <p:nvPr userDrawn="1"/>
        </p:nvCxnSpPr>
        <p:spPr>
          <a:xfrm>
            <a:off x="1524000" y="3683000"/>
            <a:ext cx="9144000" cy="0"/>
          </a:xfrm>
          <a:prstGeom prst="line">
            <a:avLst/>
          </a:prstGeom>
          <a:ln w="28575">
            <a:solidFill>
              <a:srgbClr val="FFC425"/>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E5AA0326-D70C-4A4C-AD80-80346A3CD5AE}"/>
              </a:ext>
            </a:extLst>
          </p:cNvPr>
          <p:cNvSpPr>
            <a:spLocks noGrp="1"/>
          </p:cNvSpPr>
          <p:nvPr>
            <p:ph type="subTitle" idx="1"/>
          </p:nvPr>
        </p:nvSpPr>
        <p:spPr>
          <a:xfrm>
            <a:off x="1524000" y="3914774"/>
            <a:ext cx="9144000" cy="1343025"/>
          </a:xfrm>
        </p:spPr>
        <p:txBody>
          <a:bodyPr/>
          <a:lstStyle>
            <a:lvl1pPr marL="0" indent="0" algn="ctr">
              <a:buNone/>
              <a:defRPr sz="2400" b="0" i="0">
                <a:solidFill>
                  <a:schemeClr val="bg1"/>
                </a:solidFill>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82E1DD3F-9429-7743-AD6D-C86C5C387D2A}"/>
              </a:ext>
            </a:extLst>
          </p:cNvPr>
          <p:cNvSpPr>
            <a:spLocks noGrp="1"/>
          </p:cNvSpPr>
          <p:nvPr>
            <p:ph type="sldNum" sz="quarter" idx="12"/>
          </p:nvPr>
        </p:nvSpPr>
        <p:spPr>
          <a:xfrm>
            <a:off x="8610600" y="6393928"/>
            <a:ext cx="2743200" cy="365125"/>
          </a:xfrm>
        </p:spPr>
        <p:txBody>
          <a:bodyPr/>
          <a:lstStyle>
            <a:lvl1pPr>
              <a:defRPr>
                <a:solidFill>
                  <a:schemeClr val="bg1"/>
                </a:solidFill>
              </a:defRPr>
            </a:lvl1pPr>
          </a:lstStyle>
          <a:p>
            <a:fld id="{9D630791-86E9-1D46-88FA-790C8961E89E}" type="slidenum">
              <a:rPr lang="en-US" smtClean="0"/>
              <a:pPr/>
              <a:t>‹#›</a:t>
            </a:fld>
            <a:endParaRPr lang="en-US" dirty="0"/>
          </a:p>
        </p:txBody>
      </p:sp>
    </p:spTree>
    <p:extLst>
      <p:ext uri="{BB962C8B-B14F-4D97-AF65-F5344CB8AC3E}">
        <p14:creationId xmlns:p14="http://schemas.microsoft.com/office/powerpoint/2010/main" val="2861013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9587BA-8D04-9F45-B020-48535E937310}"/>
              </a:ext>
              <a:ext uri="{C183D7F6-B498-43B3-948B-1728B52AA6E4}">
                <adec:decorative xmlns:adec="http://schemas.microsoft.com/office/drawing/2017/decorative" val="1"/>
              </a:ext>
            </a:extLst>
          </p:cNvPr>
          <p:cNvPicPr>
            <a:picLocks noChangeAspect="1"/>
          </p:cNvPicPr>
          <p:nvPr userDrawn="1"/>
        </p:nvPicPr>
        <p:blipFill rotWithShape="1">
          <a:blip r:embed="rId2"/>
          <a:srcRect r="19531" b="44286"/>
          <a:stretch/>
        </p:blipFill>
        <p:spPr>
          <a:xfrm flipH="1">
            <a:off x="0" y="4248819"/>
            <a:ext cx="12191998" cy="2755231"/>
          </a:xfrm>
          <a:prstGeom prst="rect">
            <a:avLst/>
          </a:prstGeom>
        </p:spPr>
      </p:pic>
      <p:sp>
        <p:nvSpPr>
          <p:cNvPr id="3" name="Content Placeholder 2">
            <a:extLst>
              <a:ext uri="{FF2B5EF4-FFF2-40B4-BE49-F238E27FC236}">
                <a16:creationId xmlns:a16="http://schemas.microsoft.com/office/drawing/2014/main" id="{F18E6691-B256-2C41-B131-27BF9A9B4757}"/>
              </a:ext>
            </a:extLst>
          </p:cNvPr>
          <p:cNvSpPr>
            <a:spLocks noGrp="1"/>
          </p:cNvSpPr>
          <p:nvPr>
            <p:ph idx="1"/>
          </p:nvPr>
        </p:nvSpPr>
        <p:spPr>
          <a:xfrm>
            <a:off x="1113904" y="1692623"/>
            <a:ext cx="10239895" cy="4351338"/>
          </a:xfrm>
        </p:spPr>
        <p:txBody>
          <a:bodyPr/>
          <a:lstStyle>
            <a:lvl1pPr>
              <a:defRPr b="0" i="0">
                <a:latin typeface="Verdana" panose="020B0604030504040204" pitchFamily="34" charset="0"/>
                <a:ea typeface="Verdana" panose="020B0604030504040204" pitchFamily="34" charset="0"/>
              </a:defRPr>
            </a:lvl1pPr>
            <a:lvl2pPr>
              <a:defRPr b="0" i="0">
                <a:latin typeface="Verdana" panose="020B0604030504040204" pitchFamily="34" charset="0"/>
                <a:ea typeface="Verdana" panose="020B0604030504040204" pitchFamily="34" charset="0"/>
              </a:defRPr>
            </a:lvl2pPr>
            <a:lvl3pPr>
              <a:defRPr b="0" i="0">
                <a:latin typeface="Verdana" panose="020B0604030504040204" pitchFamily="34" charset="0"/>
                <a:ea typeface="Verdana" panose="020B0604030504040204" pitchFamily="34" charset="0"/>
              </a:defRPr>
            </a:lvl3pPr>
            <a:lvl4pPr>
              <a:defRPr b="0" i="0">
                <a:latin typeface="Verdana" panose="020B0604030504040204" pitchFamily="34" charset="0"/>
                <a:ea typeface="Verdana" panose="020B0604030504040204" pitchFamily="34" charset="0"/>
              </a:defRPr>
            </a:lvl4pPr>
            <a:lvl5pPr>
              <a:defRPr b="0" i="0">
                <a:latin typeface="Verdana" panose="020B0604030504040204" pitchFamily="34" charset="0"/>
                <a:ea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C01AC035-5532-7843-B73D-91BF19AF6518}"/>
              </a:ext>
              <a:ext uri="{C183D7F6-B498-43B3-948B-1728B52AA6E4}">
                <adec:decorative xmlns:adec="http://schemas.microsoft.com/office/drawing/2017/decorative" val="1"/>
              </a:ext>
            </a:extLst>
          </p:cNvPr>
          <p:cNvCxnSpPr>
            <a:cxnSpLocks/>
          </p:cNvCxnSpPr>
          <p:nvPr userDrawn="1"/>
        </p:nvCxnSpPr>
        <p:spPr>
          <a:xfrm>
            <a:off x="1113904" y="1540828"/>
            <a:ext cx="10239896" cy="0"/>
          </a:xfrm>
          <a:prstGeom prst="line">
            <a:avLst/>
          </a:prstGeom>
          <a:ln w="38100">
            <a:solidFill>
              <a:srgbClr val="FFC42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FF3F7F-B786-374B-934F-BB2C9CA30C41}"/>
              </a:ext>
            </a:extLst>
          </p:cNvPr>
          <p:cNvSpPr>
            <a:spLocks noGrp="1"/>
          </p:cNvSpPr>
          <p:nvPr>
            <p:ph type="title"/>
          </p:nvPr>
        </p:nvSpPr>
        <p:spPr>
          <a:xfrm>
            <a:off x="1113904" y="478329"/>
            <a:ext cx="10239896" cy="1347296"/>
          </a:xfrm>
        </p:spPr>
        <p:txBody>
          <a:bodyPr>
            <a:normAutofit/>
          </a:bodyPr>
          <a:lstStyle>
            <a:lvl1pPr>
              <a:defRPr sz="4000" b="0" i="0">
                <a:latin typeface="Verdana" panose="020B0604030504040204" pitchFamily="34" charset="0"/>
                <a:ea typeface="Verdana" panose="020B0604030504040204" pitchFamily="34" charset="0"/>
              </a:defRPr>
            </a:lvl1pPr>
          </a:lstStyle>
          <a:p>
            <a:endParaRPr lang="en-US" dirty="0"/>
          </a:p>
        </p:txBody>
      </p:sp>
      <p:sp>
        <p:nvSpPr>
          <p:cNvPr id="10" name="Rectangle 9">
            <a:extLst>
              <a:ext uri="{FF2B5EF4-FFF2-40B4-BE49-F238E27FC236}">
                <a16:creationId xmlns:a16="http://schemas.microsoft.com/office/drawing/2014/main" id="{ADEEE717-C80F-3A48-8D89-06E4E480D6F1}"/>
              </a:ext>
              <a:ext uri="{C183D7F6-B498-43B3-948B-1728B52AA6E4}">
                <adec:decorative xmlns:adec="http://schemas.microsoft.com/office/drawing/2017/decorative" val="1"/>
              </a:ext>
            </a:extLst>
          </p:cNvPr>
          <p:cNvSpPr/>
          <p:nvPr userDrawn="1"/>
        </p:nvSpPr>
        <p:spPr>
          <a:xfrm>
            <a:off x="0" y="-1"/>
            <a:ext cx="12192000" cy="334963"/>
          </a:xfrm>
          <a:prstGeom prst="rect">
            <a:avLst/>
          </a:prstGeom>
          <a:solidFill>
            <a:srgbClr val="C41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a:extLst>
              <a:ext uri="{FF2B5EF4-FFF2-40B4-BE49-F238E27FC236}">
                <a16:creationId xmlns:a16="http://schemas.microsoft.com/office/drawing/2014/main" id="{29ABD950-4C5C-EF47-8AE1-76B2DED91F5B}"/>
              </a:ext>
            </a:extLst>
          </p:cNvPr>
          <p:cNvSpPr>
            <a:spLocks noGrp="1"/>
          </p:cNvSpPr>
          <p:nvPr>
            <p:ph type="sldNum" sz="quarter" idx="12"/>
          </p:nvPr>
        </p:nvSpPr>
        <p:spPr>
          <a:xfrm>
            <a:off x="8610600" y="6393928"/>
            <a:ext cx="2743200" cy="365125"/>
          </a:xfrm>
        </p:spPr>
        <p:txBody>
          <a:bodyPr/>
          <a:lstStyle>
            <a:lvl1pPr>
              <a:defRPr>
                <a:solidFill>
                  <a:schemeClr val="bg1"/>
                </a:solidFill>
              </a:defRPr>
            </a:lvl1pPr>
          </a:lstStyle>
          <a:p>
            <a:fld id="{9D630791-86E9-1D46-88FA-790C8961E89E}" type="slidenum">
              <a:rPr lang="en-US" smtClean="0"/>
              <a:pPr/>
              <a:t>‹#›</a:t>
            </a:fld>
            <a:endParaRPr lang="en-US" dirty="0"/>
          </a:p>
        </p:txBody>
      </p:sp>
    </p:spTree>
    <p:extLst>
      <p:ext uri="{BB962C8B-B14F-4D97-AF65-F5344CB8AC3E}">
        <p14:creationId xmlns:p14="http://schemas.microsoft.com/office/powerpoint/2010/main" val="386068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6C12F97-915C-48BB-B79F-CB52C874C7DD}"/>
              </a:ext>
              <a:ext uri="{C183D7F6-B498-43B3-948B-1728B52AA6E4}">
                <adec:decorative xmlns:adec="http://schemas.microsoft.com/office/drawing/2017/decorative" val="1"/>
              </a:ext>
            </a:extLst>
          </p:cNvPr>
          <p:cNvPicPr>
            <a:picLocks noChangeAspect="1"/>
          </p:cNvPicPr>
          <p:nvPr userDrawn="1"/>
        </p:nvPicPr>
        <p:blipFill rotWithShape="1">
          <a:blip r:embed="rId2"/>
          <a:srcRect r="19531" b="44286"/>
          <a:stretch/>
        </p:blipFill>
        <p:spPr>
          <a:xfrm flipH="1">
            <a:off x="0" y="4248819"/>
            <a:ext cx="12191998" cy="2755231"/>
          </a:xfrm>
          <a:prstGeom prst="rect">
            <a:avLst/>
          </a:prstGeom>
        </p:spPr>
      </p:pic>
      <p:sp>
        <p:nvSpPr>
          <p:cNvPr id="3" name="Text Placeholder 2">
            <a:extLst>
              <a:ext uri="{FF2B5EF4-FFF2-40B4-BE49-F238E27FC236}">
                <a16:creationId xmlns:a16="http://schemas.microsoft.com/office/drawing/2014/main" id="{58761CDB-0EE8-D243-B429-B3863ECAC693}"/>
              </a:ext>
            </a:extLst>
          </p:cNvPr>
          <p:cNvSpPr>
            <a:spLocks noGrp="1"/>
          </p:cNvSpPr>
          <p:nvPr>
            <p:ph type="body" idx="1"/>
          </p:nvPr>
        </p:nvSpPr>
        <p:spPr>
          <a:xfrm>
            <a:off x="831850" y="3704268"/>
            <a:ext cx="10515600" cy="1500187"/>
          </a:xfrm>
        </p:spPr>
        <p:txBody>
          <a:bodyPr/>
          <a:lstStyle>
            <a:lvl1pPr marL="0" indent="0" algn="ctr">
              <a:buNone/>
              <a:defRPr sz="2400" b="0" i="0">
                <a:solidFill>
                  <a:schemeClr val="tx1">
                    <a:tint val="75000"/>
                  </a:schemeClr>
                </a:solidFill>
                <a:latin typeface="Verdana" panose="020B0604030504040204" pitchFamily="34" charset="0"/>
                <a:ea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7" name="Straight Connector 6">
            <a:extLst>
              <a:ext uri="{FF2B5EF4-FFF2-40B4-BE49-F238E27FC236}">
                <a16:creationId xmlns:a16="http://schemas.microsoft.com/office/drawing/2014/main" id="{84083155-3123-204A-B4DF-2DEB6DE150C9}"/>
              </a:ext>
              <a:ext uri="{C183D7F6-B498-43B3-948B-1728B52AA6E4}">
                <adec:decorative xmlns:adec="http://schemas.microsoft.com/office/drawing/2017/decorative" val="1"/>
              </a:ext>
            </a:extLst>
          </p:cNvPr>
          <p:cNvCxnSpPr/>
          <p:nvPr userDrawn="1"/>
        </p:nvCxnSpPr>
        <p:spPr>
          <a:xfrm>
            <a:off x="838200" y="3546889"/>
            <a:ext cx="10515600" cy="0"/>
          </a:xfrm>
          <a:prstGeom prst="line">
            <a:avLst/>
          </a:prstGeom>
          <a:ln w="38100">
            <a:solidFill>
              <a:srgbClr val="FFC42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250010B-B24D-F64A-B283-6BB433B592AD}"/>
              </a:ext>
            </a:extLst>
          </p:cNvPr>
          <p:cNvSpPr>
            <a:spLocks noGrp="1"/>
          </p:cNvSpPr>
          <p:nvPr>
            <p:ph type="title"/>
          </p:nvPr>
        </p:nvSpPr>
        <p:spPr>
          <a:xfrm>
            <a:off x="831850" y="812272"/>
            <a:ext cx="10515600" cy="2613013"/>
          </a:xfrm>
        </p:spPr>
        <p:txBody>
          <a:bodyPr anchor="b">
            <a:normAutofit/>
          </a:bodyPr>
          <a:lstStyle>
            <a:lvl1pPr algn="ctr">
              <a:defRPr sz="4000" b="0" i="0">
                <a:latin typeface="Verdana" panose="020B0604030504040204" pitchFamily="34" charset="0"/>
                <a:ea typeface="Verdana" panose="020B0604030504040204" pitchFamily="34" charset="0"/>
              </a:defRPr>
            </a:lvl1pPr>
          </a:lstStyle>
          <a:p>
            <a:r>
              <a:rPr lang="en-US" dirty="0"/>
              <a:t>Click to edit Master title style</a:t>
            </a:r>
          </a:p>
        </p:txBody>
      </p:sp>
      <p:sp>
        <p:nvSpPr>
          <p:cNvPr id="10" name="Rectangle 9">
            <a:extLst>
              <a:ext uri="{FF2B5EF4-FFF2-40B4-BE49-F238E27FC236}">
                <a16:creationId xmlns:a16="http://schemas.microsoft.com/office/drawing/2014/main" id="{8A630771-A2E2-2C45-990A-5FC61CF7774E}"/>
              </a:ext>
              <a:ext uri="{C183D7F6-B498-43B3-948B-1728B52AA6E4}">
                <adec:decorative xmlns:adec="http://schemas.microsoft.com/office/drawing/2017/decorative" val="1"/>
              </a:ext>
            </a:extLst>
          </p:cNvPr>
          <p:cNvSpPr/>
          <p:nvPr userDrawn="1"/>
        </p:nvSpPr>
        <p:spPr>
          <a:xfrm>
            <a:off x="0" y="-1"/>
            <a:ext cx="12192000" cy="334963"/>
          </a:xfrm>
          <a:prstGeom prst="rect">
            <a:avLst/>
          </a:prstGeom>
          <a:solidFill>
            <a:srgbClr val="C41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97534945-0CBF-8042-8535-DE8B05923F8E}"/>
              </a:ext>
            </a:extLst>
          </p:cNvPr>
          <p:cNvSpPr>
            <a:spLocks noGrp="1"/>
          </p:cNvSpPr>
          <p:nvPr>
            <p:ph type="sldNum" sz="quarter" idx="12"/>
          </p:nvPr>
        </p:nvSpPr>
        <p:spPr>
          <a:xfrm>
            <a:off x="8610600" y="6404088"/>
            <a:ext cx="2743200" cy="365125"/>
          </a:xfrm>
        </p:spPr>
        <p:txBody>
          <a:bodyPr/>
          <a:lstStyle>
            <a:lvl1pPr>
              <a:defRPr>
                <a:solidFill>
                  <a:schemeClr val="bg1"/>
                </a:solidFill>
              </a:defRPr>
            </a:lvl1pPr>
          </a:lstStyle>
          <a:p>
            <a:fld id="{9D630791-86E9-1D46-88FA-790C8961E89E}" type="slidenum">
              <a:rPr lang="en-US" smtClean="0"/>
              <a:pPr/>
              <a:t>‹#›</a:t>
            </a:fld>
            <a:endParaRPr lang="en-US" dirty="0"/>
          </a:p>
        </p:txBody>
      </p:sp>
    </p:spTree>
    <p:extLst>
      <p:ext uri="{BB962C8B-B14F-4D97-AF65-F5344CB8AC3E}">
        <p14:creationId xmlns:p14="http://schemas.microsoft.com/office/powerpoint/2010/main" val="3805558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8359312-01EB-A54A-9F6D-CEB84089B5EE}"/>
              </a:ext>
              <a:ext uri="{C183D7F6-B498-43B3-948B-1728B52AA6E4}">
                <adec:decorative xmlns:adec="http://schemas.microsoft.com/office/drawing/2017/decorative" val="1"/>
              </a:ext>
            </a:extLst>
          </p:cNvPr>
          <p:cNvPicPr>
            <a:picLocks noChangeAspect="1"/>
          </p:cNvPicPr>
          <p:nvPr userDrawn="1"/>
        </p:nvPicPr>
        <p:blipFill rotWithShape="1">
          <a:blip r:embed="rId2"/>
          <a:srcRect r="45497" b="45739"/>
          <a:stretch/>
        </p:blipFill>
        <p:spPr>
          <a:xfrm>
            <a:off x="9972674" y="4587509"/>
            <a:ext cx="2567366" cy="2587991"/>
          </a:xfrm>
          <a:prstGeom prst="rect">
            <a:avLst/>
          </a:prstGeom>
        </p:spPr>
      </p:pic>
      <p:pic>
        <p:nvPicPr>
          <p:cNvPr id="9" name="Picture 8">
            <a:extLst>
              <a:ext uri="{FF2B5EF4-FFF2-40B4-BE49-F238E27FC236}">
                <a16:creationId xmlns:a16="http://schemas.microsoft.com/office/drawing/2014/main" id="{29F0C394-E003-FF49-A7E4-BC678209FCB3}"/>
              </a:ext>
              <a:ext uri="{C183D7F6-B498-43B3-948B-1728B52AA6E4}">
                <adec:decorative xmlns:adec="http://schemas.microsoft.com/office/drawing/2017/decorative" val="1"/>
              </a:ext>
            </a:extLst>
          </p:cNvPr>
          <p:cNvPicPr>
            <a:picLocks noChangeAspect="1"/>
          </p:cNvPicPr>
          <p:nvPr userDrawn="1"/>
        </p:nvPicPr>
        <p:blipFill rotWithShape="1">
          <a:blip r:embed="rId3"/>
          <a:srcRect l="22534" r="6168"/>
          <a:stretch/>
        </p:blipFill>
        <p:spPr>
          <a:xfrm>
            <a:off x="-98425" y="0"/>
            <a:ext cx="6342062" cy="6858000"/>
          </a:xfrm>
          <a:prstGeom prst="rect">
            <a:avLst/>
          </a:prstGeom>
        </p:spPr>
      </p:pic>
      <p:sp>
        <p:nvSpPr>
          <p:cNvPr id="3" name="Content Placeholder 2">
            <a:extLst>
              <a:ext uri="{FF2B5EF4-FFF2-40B4-BE49-F238E27FC236}">
                <a16:creationId xmlns:a16="http://schemas.microsoft.com/office/drawing/2014/main" id="{E9EDF0A1-21D7-5D43-A270-19F83F6516C9}"/>
              </a:ext>
            </a:extLst>
          </p:cNvPr>
          <p:cNvSpPr>
            <a:spLocks noGrp="1"/>
          </p:cNvSpPr>
          <p:nvPr>
            <p:ph sz="half" idx="1"/>
          </p:nvPr>
        </p:nvSpPr>
        <p:spPr>
          <a:xfrm>
            <a:off x="6700837" y="1825625"/>
            <a:ext cx="5181600" cy="4351338"/>
          </a:xfrm>
        </p:spPr>
        <p:txBody>
          <a:bodyPr/>
          <a:lstStyle>
            <a:lvl1pPr>
              <a:defRPr b="0" i="0">
                <a:latin typeface="Verdana" panose="020B0604030504040204" pitchFamily="34" charset="0"/>
                <a:ea typeface="Verdana" panose="020B0604030504040204" pitchFamily="34" charset="0"/>
              </a:defRPr>
            </a:lvl1pPr>
            <a:lvl2pPr>
              <a:defRPr b="0" i="0">
                <a:latin typeface="Verdana" panose="020B0604030504040204" pitchFamily="34" charset="0"/>
                <a:ea typeface="Verdana" panose="020B0604030504040204" pitchFamily="34" charset="0"/>
              </a:defRPr>
            </a:lvl2pPr>
            <a:lvl3pPr>
              <a:defRPr b="0" i="0">
                <a:latin typeface="Verdana" panose="020B0604030504040204" pitchFamily="34" charset="0"/>
                <a:ea typeface="Verdana" panose="020B0604030504040204" pitchFamily="34" charset="0"/>
              </a:defRPr>
            </a:lvl3pPr>
            <a:lvl4pPr>
              <a:defRPr b="0" i="0">
                <a:latin typeface="Verdana" panose="020B0604030504040204" pitchFamily="34" charset="0"/>
                <a:ea typeface="Verdana" panose="020B0604030504040204" pitchFamily="34" charset="0"/>
              </a:defRPr>
            </a:lvl4pPr>
            <a:lvl5pPr>
              <a:defRPr b="0" i="0">
                <a:latin typeface="Verdana" panose="020B0604030504040204" pitchFamily="34" charset="0"/>
                <a:ea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852502A6-F815-6B41-92FB-D7AA2769AA29}"/>
              </a:ext>
            </a:extLst>
          </p:cNvPr>
          <p:cNvSpPr>
            <a:spLocks noGrp="1"/>
          </p:cNvSpPr>
          <p:nvPr>
            <p:ph type="title"/>
          </p:nvPr>
        </p:nvSpPr>
        <p:spPr>
          <a:xfrm>
            <a:off x="6700837" y="365125"/>
            <a:ext cx="4991100" cy="1460500"/>
          </a:xfrm>
        </p:spPr>
        <p:txBody>
          <a:bodyPr>
            <a:normAutofit/>
          </a:bodyPr>
          <a:lstStyle>
            <a:lvl1pPr>
              <a:defRPr sz="4000" b="0" i="0">
                <a:latin typeface="Verdana" panose="020B0604030504040204" pitchFamily="34" charset="0"/>
                <a:ea typeface="Verdana" panose="020B0604030504040204" pitchFamily="34" charset="0"/>
              </a:defRPr>
            </a:lvl1pPr>
          </a:lstStyle>
          <a:p>
            <a:r>
              <a:rPr lang="en-US" dirty="0"/>
              <a:t>Click to edit Master title style</a:t>
            </a:r>
          </a:p>
        </p:txBody>
      </p:sp>
      <p:sp>
        <p:nvSpPr>
          <p:cNvPr id="13" name="Slide Number Placeholder 5">
            <a:extLst>
              <a:ext uri="{FF2B5EF4-FFF2-40B4-BE49-F238E27FC236}">
                <a16:creationId xmlns:a16="http://schemas.microsoft.com/office/drawing/2014/main" id="{E1CD77B7-604C-2C4F-859F-AC7078A8ADD2}"/>
              </a:ext>
            </a:extLst>
          </p:cNvPr>
          <p:cNvSpPr>
            <a:spLocks noGrp="1"/>
          </p:cNvSpPr>
          <p:nvPr>
            <p:ph type="sldNum" sz="quarter" idx="12"/>
          </p:nvPr>
        </p:nvSpPr>
        <p:spPr>
          <a:xfrm>
            <a:off x="8610600" y="6393928"/>
            <a:ext cx="2743200" cy="365125"/>
          </a:xfrm>
        </p:spPr>
        <p:txBody>
          <a:bodyPr/>
          <a:lstStyle>
            <a:lvl1pPr>
              <a:defRPr>
                <a:solidFill>
                  <a:schemeClr val="bg1"/>
                </a:solidFill>
              </a:defRPr>
            </a:lvl1pPr>
          </a:lstStyle>
          <a:p>
            <a:fld id="{9D630791-86E9-1D46-88FA-790C8961E89E}" type="slidenum">
              <a:rPr lang="en-US" smtClean="0"/>
              <a:pPr/>
              <a:t>‹#›</a:t>
            </a:fld>
            <a:endParaRPr lang="en-US" dirty="0"/>
          </a:p>
        </p:txBody>
      </p:sp>
    </p:spTree>
    <p:extLst>
      <p:ext uri="{BB962C8B-B14F-4D97-AF65-F5344CB8AC3E}">
        <p14:creationId xmlns:p14="http://schemas.microsoft.com/office/powerpoint/2010/main" val="3470264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E1B723-C998-48C2-A82D-81120A2EA1A1}"/>
              </a:ext>
              <a:ext uri="{C183D7F6-B498-43B3-948B-1728B52AA6E4}">
                <adec:decorative xmlns:adec="http://schemas.microsoft.com/office/drawing/2017/decorative" val="1"/>
              </a:ext>
            </a:extLst>
          </p:cNvPr>
          <p:cNvPicPr>
            <a:picLocks noChangeAspect="1"/>
          </p:cNvPicPr>
          <p:nvPr userDrawn="1"/>
        </p:nvPicPr>
        <p:blipFill rotWithShape="1">
          <a:blip r:embed="rId2"/>
          <a:srcRect r="19531" b="44286"/>
          <a:stretch/>
        </p:blipFill>
        <p:spPr>
          <a:xfrm flipH="1">
            <a:off x="0" y="4248819"/>
            <a:ext cx="12191998" cy="2755231"/>
          </a:xfrm>
          <a:prstGeom prst="rect">
            <a:avLst/>
          </a:prstGeom>
        </p:spPr>
      </p:pic>
      <p:sp>
        <p:nvSpPr>
          <p:cNvPr id="6" name="Content Placeholder 5">
            <a:extLst>
              <a:ext uri="{FF2B5EF4-FFF2-40B4-BE49-F238E27FC236}">
                <a16:creationId xmlns:a16="http://schemas.microsoft.com/office/drawing/2014/main" id="{A41A57BC-EECD-8C49-8A34-ECCFADED2786}"/>
              </a:ext>
            </a:extLst>
          </p:cNvPr>
          <p:cNvSpPr>
            <a:spLocks noGrp="1"/>
          </p:cNvSpPr>
          <p:nvPr>
            <p:ph sz="quarter" idx="4"/>
          </p:nvPr>
        </p:nvSpPr>
        <p:spPr>
          <a:xfrm>
            <a:off x="6172200" y="2695575"/>
            <a:ext cx="5183188" cy="3489325"/>
          </a:xfrm>
        </p:spPr>
        <p:txBody>
          <a:bodyPr/>
          <a:lstStyle>
            <a:lvl1pPr>
              <a:defRPr b="0" i="0">
                <a:latin typeface="Verdana" panose="020B0604030504040204" pitchFamily="34" charset="0"/>
                <a:ea typeface="Verdana" panose="020B0604030504040204" pitchFamily="34" charset="0"/>
              </a:defRPr>
            </a:lvl1pPr>
            <a:lvl2pPr>
              <a:defRPr b="0" i="0">
                <a:latin typeface="Verdana" panose="020B0604030504040204" pitchFamily="34" charset="0"/>
                <a:ea typeface="Verdana" panose="020B0604030504040204" pitchFamily="34" charset="0"/>
              </a:defRPr>
            </a:lvl2pPr>
            <a:lvl3pPr>
              <a:defRPr b="0" i="0">
                <a:latin typeface="Verdana" panose="020B0604030504040204" pitchFamily="34" charset="0"/>
                <a:ea typeface="Verdana" panose="020B0604030504040204" pitchFamily="34" charset="0"/>
              </a:defRPr>
            </a:lvl3pPr>
            <a:lvl4pPr>
              <a:defRPr b="0" i="0">
                <a:latin typeface="Verdana" panose="020B0604030504040204" pitchFamily="34" charset="0"/>
                <a:ea typeface="Verdana" panose="020B0604030504040204" pitchFamily="34" charset="0"/>
              </a:defRPr>
            </a:lvl4pPr>
            <a:lvl5pPr>
              <a:defRPr b="0" i="0">
                <a:latin typeface="Verdana" panose="020B0604030504040204" pitchFamily="34" charset="0"/>
                <a:ea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C85083-40D1-884C-81D8-C2ED25C2B8B0}"/>
              </a:ext>
            </a:extLst>
          </p:cNvPr>
          <p:cNvSpPr>
            <a:spLocks noGrp="1"/>
          </p:cNvSpPr>
          <p:nvPr>
            <p:ph type="body" sz="quarter" idx="3"/>
          </p:nvPr>
        </p:nvSpPr>
        <p:spPr>
          <a:xfrm>
            <a:off x="6172200" y="1927225"/>
            <a:ext cx="5183188" cy="728341"/>
          </a:xfrm>
        </p:spPr>
        <p:txBody>
          <a:bodyPr anchor="b"/>
          <a:lstStyle>
            <a:lvl1pPr marL="0" indent="0">
              <a:buNone/>
              <a:defRPr sz="2400" b="1" i="0">
                <a:latin typeface="Verdana" panose="020B0604030504040204" pitchFamily="34" charset="0"/>
                <a:ea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8E17114-E6A3-A94A-9379-CE535C4D6E6C}"/>
              </a:ext>
            </a:extLst>
          </p:cNvPr>
          <p:cNvSpPr>
            <a:spLocks noGrp="1"/>
          </p:cNvSpPr>
          <p:nvPr>
            <p:ph sz="half" idx="2"/>
          </p:nvPr>
        </p:nvSpPr>
        <p:spPr>
          <a:xfrm>
            <a:off x="839788" y="2695575"/>
            <a:ext cx="5157787" cy="3489325"/>
          </a:xfrm>
        </p:spPr>
        <p:txBody>
          <a:bodyPr/>
          <a:lstStyle>
            <a:lvl1pPr>
              <a:defRPr b="0" i="0">
                <a:latin typeface="Verdana" panose="020B0604030504040204" pitchFamily="34" charset="0"/>
                <a:ea typeface="Verdana" panose="020B0604030504040204" pitchFamily="34" charset="0"/>
              </a:defRPr>
            </a:lvl1pPr>
            <a:lvl2pPr>
              <a:defRPr b="0" i="0">
                <a:latin typeface="Verdana" panose="020B0604030504040204" pitchFamily="34" charset="0"/>
                <a:ea typeface="Verdana" panose="020B0604030504040204" pitchFamily="34" charset="0"/>
              </a:defRPr>
            </a:lvl2pPr>
            <a:lvl3pPr>
              <a:defRPr b="0" i="0">
                <a:latin typeface="Verdana" panose="020B0604030504040204" pitchFamily="34" charset="0"/>
                <a:ea typeface="Verdana" panose="020B0604030504040204" pitchFamily="34" charset="0"/>
              </a:defRPr>
            </a:lvl3pPr>
            <a:lvl4pPr>
              <a:defRPr b="0" i="0">
                <a:latin typeface="Verdana" panose="020B0604030504040204" pitchFamily="34" charset="0"/>
                <a:ea typeface="Verdana" panose="020B0604030504040204" pitchFamily="34" charset="0"/>
              </a:defRPr>
            </a:lvl4pPr>
            <a:lvl5pPr>
              <a:defRPr b="0" i="0">
                <a:latin typeface="Verdana" panose="020B0604030504040204" pitchFamily="34" charset="0"/>
                <a:ea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861B2F06-913C-8E47-B049-3D7C4992AFE1}"/>
              </a:ext>
            </a:extLst>
          </p:cNvPr>
          <p:cNvSpPr>
            <a:spLocks noGrp="1"/>
          </p:cNvSpPr>
          <p:nvPr>
            <p:ph type="body" idx="1"/>
          </p:nvPr>
        </p:nvSpPr>
        <p:spPr>
          <a:xfrm>
            <a:off x="839788" y="1927225"/>
            <a:ext cx="5157787" cy="728341"/>
          </a:xfrm>
        </p:spPr>
        <p:txBody>
          <a:bodyPr anchor="b"/>
          <a:lstStyle>
            <a:lvl1pPr marL="0" indent="0">
              <a:buNone/>
              <a:defRPr sz="2400" b="1" i="0">
                <a:latin typeface="Verdana" panose="020B0604030504040204" pitchFamily="34" charset="0"/>
                <a:ea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cxnSp>
        <p:nvCxnSpPr>
          <p:cNvPr id="15" name="Straight Connector 14">
            <a:extLst>
              <a:ext uri="{FF2B5EF4-FFF2-40B4-BE49-F238E27FC236}">
                <a16:creationId xmlns:a16="http://schemas.microsoft.com/office/drawing/2014/main" id="{92C8C6DE-286D-E34D-990F-DC3D2B99D91B}"/>
              </a:ext>
              <a:ext uri="{C183D7F6-B498-43B3-948B-1728B52AA6E4}">
                <adec:decorative xmlns:adec="http://schemas.microsoft.com/office/drawing/2017/decorative" val="1"/>
              </a:ext>
            </a:extLst>
          </p:cNvPr>
          <p:cNvCxnSpPr/>
          <p:nvPr userDrawn="1"/>
        </p:nvCxnSpPr>
        <p:spPr>
          <a:xfrm>
            <a:off x="838200" y="1621780"/>
            <a:ext cx="10515600" cy="0"/>
          </a:xfrm>
          <a:prstGeom prst="line">
            <a:avLst/>
          </a:prstGeom>
          <a:ln w="38100">
            <a:solidFill>
              <a:srgbClr val="FFC42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D57F405-2563-1948-A55A-1A1B33CF39A8}"/>
              </a:ext>
            </a:extLst>
          </p:cNvPr>
          <p:cNvSpPr>
            <a:spLocks noGrp="1"/>
          </p:cNvSpPr>
          <p:nvPr>
            <p:ph type="title"/>
          </p:nvPr>
        </p:nvSpPr>
        <p:spPr>
          <a:xfrm>
            <a:off x="839788" y="555625"/>
            <a:ext cx="10515600" cy="1325563"/>
          </a:xfrm>
        </p:spPr>
        <p:txBody>
          <a:bodyPr>
            <a:normAutofit/>
          </a:bodyPr>
          <a:lstStyle>
            <a:lvl1pPr>
              <a:defRPr sz="4000" b="0" i="0">
                <a:latin typeface="Verdana" panose="020B0604030504040204" pitchFamily="34" charset="0"/>
                <a:ea typeface="Verdana" panose="020B0604030504040204" pitchFamily="34" charset="0"/>
              </a:defRPr>
            </a:lvl1pPr>
          </a:lstStyle>
          <a:p>
            <a:r>
              <a:rPr lang="en-US" dirty="0"/>
              <a:t>Click to edit Master title style</a:t>
            </a:r>
          </a:p>
        </p:txBody>
      </p:sp>
      <p:pic>
        <p:nvPicPr>
          <p:cNvPr id="13" name="Picture 12">
            <a:extLst>
              <a:ext uri="{FF2B5EF4-FFF2-40B4-BE49-F238E27FC236}">
                <a16:creationId xmlns:a16="http://schemas.microsoft.com/office/drawing/2014/main" id="{732D22F7-860D-4E47-811F-F7C0AF624A00}"/>
              </a:ext>
              <a:ext uri="{C183D7F6-B498-43B3-948B-1728B52AA6E4}">
                <adec:decorative xmlns:adec="http://schemas.microsoft.com/office/drawing/2017/decorative" val="1"/>
              </a:ext>
            </a:extLst>
          </p:cNvPr>
          <p:cNvPicPr>
            <a:picLocks noChangeAspect="1"/>
          </p:cNvPicPr>
          <p:nvPr userDrawn="1"/>
        </p:nvPicPr>
        <p:blipFill rotWithShape="1">
          <a:blip r:embed="rId3"/>
          <a:srcRect b="51715"/>
          <a:stretch/>
        </p:blipFill>
        <p:spPr>
          <a:xfrm>
            <a:off x="0" y="-167952"/>
            <a:ext cx="12192000" cy="514791"/>
          </a:xfrm>
          <a:prstGeom prst="rect">
            <a:avLst/>
          </a:prstGeom>
        </p:spPr>
      </p:pic>
      <p:sp>
        <p:nvSpPr>
          <p:cNvPr id="19" name="Slide Number Placeholder 5">
            <a:extLst>
              <a:ext uri="{FF2B5EF4-FFF2-40B4-BE49-F238E27FC236}">
                <a16:creationId xmlns:a16="http://schemas.microsoft.com/office/drawing/2014/main" id="{57CAD6E5-A6EB-9A48-A64B-3B88FCF04673}"/>
              </a:ext>
            </a:extLst>
          </p:cNvPr>
          <p:cNvSpPr>
            <a:spLocks noGrp="1"/>
          </p:cNvSpPr>
          <p:nvPr>
            <p:ph type="sldNum" sz="quarter" idx="12"/>
          </p:nvPr>
        </p:nvSpPr>
        <p:spPr>
          <a:xfrm>
            <a:off x="8610600" y="6393928"/>
            <a:ext cx="2743200" cy="365125"/>
          </a:xfrm>
        </p:spPr>
        <p:txBody>
          <a:bodyPr/>
          <a:lstStyle>
            <a:lvl1pPr>
              <a:defRPr>
                <a:solidFill>
                  <a:schemeClr val="bg1"/>
                </a:solidFill>
              </a:defRPr>
            </a:lvl1pPr>
          </a:lstStyle>
          <a:p>
            <a:fld id="{9D630791-86E9-1D46-88FA-790C8961E89E}" type="slidenum">
              <a:rPr lang="en-US" smtClean="0"/>
              <a:pPr/>
              <a:t>‹#›</a:t>
            </a:fld>
            <a:endParaRPr lang="en-US" dirty="0"/>
          </a:p>
        </p:txBody>
      </p:sp>
    </p:spTree>
    <p:extLst>
      <p:ext uri="{BB962C8B-B14F-4D97-AF65-F5344CB8AC3E}">
        <p14:creationId xmlns:p14="http://schemas.microsoft.com/office/powerpoint/2010/main" val="2446263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6F40CB1-0878-4D94-B1C7-E47544BC4145}"/>
              </a:ext>
              <a:ext uri="{C183D7F6-B498-43B3-948B-1728B52AA6E4}">
                <adec:decorative xmlns:adec="http://schemas.microsoft.com/office/drawing/2017/decorative" val="1"/>
              </a:ext>
            </a:extLst>
          </p:cNvPr>
          <p:cNvPicPr>
            <a:picLocks noChangeAspect="1"/>
          </p:cNvPicPr>
          <p:nvPr userDrawn="1"/>
        </p:nvPicPr>
        <p:blipFill rotWithShape="1">
          <a:blip r:embed="rId2"/>
          <a:srcRect r="19531" b="44286"/>
          <a:stretch/>
        </p:blipFill>
        <p:spPr>
          <a:xfrm flipH="1">
            <a:off x="0" y="4248819"/>
            <a:ext cx="12191998" cy="2755231"/>
          </a:xfrm>
          <a:prstGeom prst="rect">
            <a:avLst/>
          </a:prstGeom>
        </p:spPr>
      </p:pic>
      <p:pic>
        <p:nvPicPr>
          <p:cNvPr id="6" name="Picture 5">
            <a:extLst>
              <a:ext uri="{FF2B5EF4-FFF2-40B4-BE49-F238E27FC236}">
                <a16:creationId xmlns:a16="http://schemas.microsoft.com/office/drawing/2014/main" id="{EC6E9FF7-F780-C842-8B80-D4F2873583E9}"/>
              </a:ext>
              <a:ext uri="{C183D7F6-B498-43B3-948B-1728B52AA6E4}">
                <adec:decorative xmlns:adec="http://schemas.microsoft.com/office/drawing/2017/decorative" val="1"/>
              </a:ext>
            </a:extLst>
          </p:cNvPr>
          <p:cNvPicPr>
            <a:picLocks noChangeAspect="1"/>
          </p:cNvPicPr>
          <p:nvPr userDrawn="1"/>
        </p:nvPicPr>
        <p:blipFill rotWithShape="1">
          <a:blip r:embed="rId3"/>
          <a:srcRect b="52700"/>
          <a:stretch/>
        </p:blipFill>
        <p:spPr>
          <a:xfrm>
            <a:off x="0" y="-167952"/>
            <a:ext cx="12192000" cy="504284"/>
          </a:xfrm>
          <a:prstGeom prst="rect">
            <a:avLst/>
          </a:prstGeom>
        </p:spPr>
      </p:pic>
      <p:cxnSp>
        <p:nvCxnSpPr>
          <p:cNvPr id="8" name="Straight Connector 7">
            <a:extLst>
              <a:ext uri="{FF2B5EF4-FFF2-40B4-BE49-F238E27FC236}">
                <a16:creationId xmlns:a16="http://schemas.microsoft.com/office/drawing/2014/main" id="{FF8383E4-944E-394D-9C1B-E56F218AAE6D}"/>
              </a:ext>
              <a:ext uri="{C183D7F6-B498-43B3-948B-1728B52AA6E4}">
                <adec:decorative xmlns:adec="http://schemas.microsoft.com/office/drawing/2017/decorative" val="1"/>
              </a:ext>
            </a:extLst>
          </p:cNvPr>
          <p:cNvCxnSpPr/>
          <p:nvPr userDrawn="1"/>
        </p:nvCxnSpPr>
        <p:spPr>
          <a:xfrm>
            <a:off x="838200" y="3593455"/>
            <a:ext cx="10515600" cy="0"/>
          </a:xfrm>
          <a:prstGeom prst="line">
            <a:avLst/>
          </a:prstGeom>
          <a:ln w="38100">
            <a:solidFill>
              <a:srgbClr val="FFC42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8730BFD-5EA7-0943-A5A6-77CB6391E013}"/>
              </a:ext>
            </a:extLst>
          </p:cNvPr>
          <p:cNvSpPr>
            <a:spLocks noGrp="1"/>
          </p:cNvSpPr>
          <p:nvPr>
            <p:ph type="title"/>
          </p:nvPr>
        </p:nvSpPr>
        <p:spPr>
          <a:xfrm>
            <a:off x="838200" y="1965325"/>
            <a:ext cx="10515600" cy="1325563"/>
          </a:xfrm>
        </p:spPr>
        <p:txBody>
          <a:bodyPr>
            <a:noAutofit/>
          </a:bodyPr>
          <a:lstStyle>
            <a:lvl1pPr algn="ctr">
              <a:defRPr sz="4000" b="0" i="0">
                <a:latin typeface="Verdana" panose="020B0604030504040204" pitchFamily="34" charset="0"/>
                <a:ea typeface="Verdana" panose="020B0604030504040204" pitchFamily="34" charset="0"/>
              </a:defRPr>
            </a:lvl1pPr>
          </a:lstStyle>
          <a:p>
            <a:r>
              <a:rPr lang="en-US" dirty="0"/>
              <a:t>Click to edit Master title style</a:t>
            </a:r>
          </a:p>
        </p:txBody>
      </p:sp>
      <p:sp>
        <p:nvSpPr>
          <p:cNvPr id="13" name="Slide Number Placeholder 5">
            <a:extLst>
              <a:ext uri="{FF2B5EF4-FFF2-40B4-BE49-F238E27FC236}">
                <a16:creationId xmlns:a16="http://schemas.microsoft.com/office/drawing/2014/main" id="{733E6C0B-D78C-EE48-81C1-948D6F628328}"/>
              </a:ext>
            </a:extLst>
          </p:cNvPr>
          <p:cNvSpPr>
            <a:spLocks noGrp="1"/>
          </p:cNvSpPr>
          <p:nvPr>
            <p:ph type="sldNum" sz="quarter" idx="12"/>
          </p:nvPr>
        </p:nvSpPr>
        <p:spPr>
          <a:xfrm>
            <a:off x="8610600" y="6393928"/>
            <a:ext cx="2743200" cy="365125"/>
          </a:xfrm>
        </p:spPr>
        <p:txBody>
          <a:bodyPr/>
          <a:lstStyle>
            <a:lvl1pPr>
              <a:defRPr>
                <a:solidFill>
                  <a:schemeClr val="bg1"/>
                </a:solidFill>
              </a:defRPr>
            </a:lvl1pPr>
          </a:lstStyle>
          <a:p>
            <a:fld id="{9D630791-86E9-1D46-88FA-790C8961E89E}" type="slidenum">
              <a:rPr lang="en-US" smtClean="0"/>
              <a:pPr/>
              <a:t>‹#›</a:t>
            </a:fld>
            <a:endParaRPr lang="en-US" dirty="0"/>
          </a:p>
        </p:txBody>
      </p:sp>
    </p:spTree>
    <p:extLst>
      <p:ext uri="{BB962C8B-B14F-4D97-AF65-F5344CB8AC3E}">
        <p14:creationId xmlns:p14="http://schemas.microsoft.com/office/powerpoint/2010/main" val="3792017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14AA3A4-A5C8-445A-9721-635FACEB78E5}"/>
              </a:ext>
              <a:ext uri="{C183D7F6-B498-43B3-948B-1728B52AA6E4}">
                <adec:decorative xmlns:adec="http://schemas.microsoft.com/office/drawing/2017/decorative" val="1"/>
              </a:ext>
            </a:extLst>
          </p:cNvPr>
          <p:cNvPicPr>
            <a:picLocks noChangeAspect="1"/>
          </p:cNvPicPr>
          <p:nvPr userDrawn="1"/>
        </p:nvPicPr>
        <p:blipFill rotWithShape="1">
          <a:blip r:embed="rId2"/>
          <a:srcRect r="19531" b="44286"/>
          <a:stretch/>
        </p:blipFill>
        <p:spPr>
          <a:xfrm flipH="1">
            <a:off x="0" y="4248819"/>
            <a:ext cx="12191998" cy="2755231"/>
          </a:xfrm>
          <a:prstGeom prst="rect">
            <a:avLst/>
          </a:prstGeom>
        </p:spPr>
      </p:pic>
      <p:pic>
        <p:nvPicPr>
          <p:cNvPr id="6" name="Picture 5">
            <a:extLst>
              <a:ext uri="{FF2B5EF4-FFF2-40B4-BE49-F238E27FC236}">
                <a16:creationId xmlns:a16="http://schemas.microsoft.com/office/drawing/2014/main" id="{A62B1216-5625-A34F-AC36-D0677F4CD2F7}"/>
              </a:ext>
              <a:ext uri="{C183D7F6-B498-43B3-948B-1728B52AA6E4}">
                <adec:decorative xmlns:adec="http://schemas.microsoft.com/office/drawing/2017/decorative" val="1"/>
              </a:ext>
            </a:extLst>
          </p:cNvPr>
          <p:cNvPicPr>
            <a:picLocks noChangeAspect="1"/>
          </p:cNvPicPr>
          <p:nvPr userDrawn="1"/>
        </p:nvPicPr>
        <p:blipFill rotWithShape="1">
          <a:blip r:embed="rId3"/>
          <a:srcRect b="52700"/>
          <a:stretch/>
        </p:blipFill>
        <p:spPr>
          <a:xfrm>
            <a:off x="0" y="-167952"/>
            <a:ext cx="12192000" cy="504284"/>
          </a:xfrm>
          <a:prstGeom prst="rect">
            <a:avLst/>
          </a:prstGeom>
        </p:spPr>
      </p:pic>
      <p:sp>
        <p:nvSpPr>
          <p:cNvPr id="11" name="Slide Number Placeholder 5">
            <a:extLst>
              <a:ext uri="{FF2B5EF4-FFF2-40B4-BE49-F238E27FC236}">
                <a16:creationId xmlns:a16="http://schemas.microsoft.com/office/drawing/2014/main" id="{66832934-780A-9D44-99E9-AC08F64824F8}"/>
              </a:ext>
            </a:extLst>
          </p:cNvPr>
          <p:cNvSpPr>
            <a:spLocks noGrp="1"/>
          </p:cNvSpPr>
          <p:nvPr>
            <p:ph type="sldNum" sz="quarter" idx="12"/>
          </p:nvPr>
        </p:nvSpPr>
        <p:spPr>
          <a:xfrm>
            <a:off x="8610600" y="6393928"/>
            <a:ext cx="2743200" cy="365125"/>
          </a:xfrm>
        </p:spPr>
        <p:txBody>
          <a:bodyPr/>
          <a:lstStyle>
            <a:lvl1pPr>
              <a:defRPr>
                <a:solidFill>
                  <a:schemeClr val="bg1"/>
                </a:solidFill>
              </a:defRPr>
            </a:lvl1pPr>
          </a:lstStyle>
          <a:p>
            <a:fld id="{9D630791-86E9-1D46-88FA-790C8961E89E}" type="slidenum">
              <a:rPr lang="en-US" smtClean="0"/>
              <a:pPr/>
              <a:t>‹#›</a:t>
            </a:fld>
            <a:endParaRPr lang="en-US" dirty="0"/>
          </a:p>
        </p:txBody>
      </p:sp>
    </p:spTree>
    <p:extLst>
      <p:ext uri="{BB962C8B-B14F-4D97-AF65-F5344CB8AC3E}">
        <p14:creationId xmlns:p14="http://schemas.microsoft.com/office/powerpoint/2010/main" val="637916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EEC9F11-0AC2-4DD4-A0C2-B8809778CD44}"/>
              </a:ext>
              <a:ext uri="{C183D7F6-B498-43B3-948B-1728B52AA6E4}">
                <adec:decorative xmlns:adec="http://schemas.microsoft.com/office/drawing/2017/decorative" val="1"/>
              </a:ext>
            </a:extLst>
          </p:cNvPr>
          <p:cNvPicPr>
            <a:picLocks noChangeAspect="1"/>
          </p:cNvPicPr>
          <p:nvPr userDrawn="1"/>
        </p:nvPicPr>
        <p:blipFill rotWithShape="1">
          <a:blip r:embed="rId2"/>
          <a:srcRect r="19531" b="44286"/>
          <a:stretch/>
        </p:blipFill>
        <p:spPr>
          <a:xfrm flipH="1">
            <a:off x="0" y="4248819"/>
            <a:ext cx="12191998" cy="2755231"/>
          </a:xfrm>
          <a:prstGeom prst="rect">
            <a:avLst/>
          </a:prstGeom>
        </p:spPr>
      </p:pic>
      <p:sp>
        <p:nvSpPr>
          <p:cNvPr id="3" name="Content Placeholder 2">
            <a:extLst>
              <a:ext uri="{FF2B5EF4-FFF2-40B4-BE49-F238E27FC236}">
                <a16:creationId xmlns:a16="http://schemas.microsoft.com/office/drawing/2014/main" id="{FE920CB3-393A-0348-B89D-7598FC52B051}"/>
              </a:ext>
            </a:extLst>
          </p:cNvPr>
          <p:cNvSpPr>
            <a:spLocks noGrp="1"/>
          </p:cNvSpPr>
          <p:nvPr>
            <p:ph idx="1"/>
          </p:nvPr>
        </p:nvSpPr>
        <p:spPr>
          <a:xfrm>
            <a:off x="5183188" y="987425"/>
            <a:ext cx="6172200" cy="4873625"/>
          </a:xfrm>
        </p:spPr>
        <p:txBody>
          <a:bodyPr/>
          <a:lstStyle>
            <a:lvl1pPr>
              <a:defRPr sz="3200" b="0" i="0">
                <a:latin typeface="Verdana" panose="020B0604030504040204" pitchFamily="34" charset="0"/>
                <a:ea typeface="Verdana" panose="020B0604030504040204" pitchFamily="34" charset="0"/>
              </a:defRPr>
            </a:lvl1pPr>
            <a:lvl2pPr>
              <a:defRPr sz="2800" b="0" i="0">
                <a:latin typeface="Verdana" panose="020B0604030504040204" pitchFamily="34" charset="0"/>
                <a:ea typeface="Verdana" panose="020B0604030504040204" pitchFamily="34" charset="0"/>
              </a:defRPr>
            </a:lvl2pPr>
            <a:lvl3pPr>
              <a:defRPr sz="2400" b="0" i="0">
                <a:latin typeface="Verdana" panose="020B0604030504040204" pitchFamily="34" charset="0"/>
                <a:ea typeface="Verdana" panose="020B0604030504040204" pitchFamily="34" charset="0"/>
              </a:defRPr>
            </a:lvl3pPr>
            <a:lvl4pPr>
              <a:defRPr sz="2000" b="0" i="0">
                <a:latin typeface="Verdana" panose="020B0604030504040204" pitchFamily="34" charset="0"/>
                <a:ea typeface="Verdana" panose="020B0604030504040204" pitchFamily="34" charset="0"/>
              </a:defRPr>
            </a:lvl4pPr>
            <a:lvl5pPr>
              <a:defRPr sz="2000" b="0" i="0">
                <a:latin typeface="Verdana" panose="020B0604030504040204" pitchFamily="34" charset="0"/>
                <a:ea typeface="Verdana" panose="020B060403050404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A8F9556-8E98-2F4F-9B53-96061EAFD704}"/>
              </a:ext>
            </a:extLst>
          </p:cNvPr>
          <p:cNvSpPr>
            <a:spLocks noGrp="1"/>
          </p:cNvSpPr>
          <p:nvPr>
            <p:ph type="body" sz="half" idx="2"/>
          </p:nvPr>
        </p:nvSpPr>
        <p:spPr>
          <a:xfrm>
            <a:off x="839788" y="2057400"/>
            <a:ext cx="3932237" cy="3811588"/>
          </a:xfrm>
        </p:spPr>
        <p:txBody>
          <a:bodyPr/>
          <a:lstStyle>
            <a:lvl1pPr marL="0" indent="0">
              <a:buNone/>
              <a:defRPr sz="1600" b="0" i="0">
                <a:latin typeface="Verdana" panose="020B0604030504040204" pitchFamily="34" charset="0"/>
                <a:ea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cxnSp>
        <p:nvCxnSpPr>
          <p:cNvPr id="14" name="Straight Connector 13">
            <a:extLst>
              <a:ext uri="{FF2B5EF4-FFF2-40B4-BE49-F238E27FC236}">
                <a16:creationId xmlns:a16="http://schemas.microsoft.com/office/drawing/2014/main" id="{4FBECF9D-7B03-5446-BF52-5B9EEC5EDC4F}"/>
              </a:ext>
              <a:ext uri="{C183D7F6-B498-43B3-948B-1728B52AA6E4}">
                <adec:decorative xmlns:adec="http://schemas.microsoft.com/office/drawing/2017/decorative" val="1"/>
              </a:ext>
            </a:extLst>
          </p:cNvPr>
          <p:cNvCxnSpPr/>
          <p:nvPr userDrawn="1"/>
        </p:nvCxnSpPr>
        <p:spPr>
          <a:xfrm>
            <a:off x="5029200" y="987425"/>
            <a:ext cx="0" cy="4981575"/>
          </a:xfrm>
          <a:prstGeom prst="line">
            <a:avLst/>
          </a:prstGeom>
          <a:ln w="38100">
            <a:solidFill>
              <a:srgbClr val="FFC42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F000C61-36A3-3449-B484-1F1B2363108C}"/>
              </a:ext>
            </a:extLst>
          </p:cNvPr>
          <p:cNvSpPr>
            <a:spLocks noGrp="1"/>
          </p:cNvSpPr>
          <p:nvPr>
            <p:ph type="title"/>
          </p:nvPr>
        </p:nvSpPr>
        <p:spPr>
          <a:xfrm>
            <a:off x="839788" y="457200"/>
            <a:ext cx="3932237" cy="1600200"/>
          </a:xfrm>
        </p:spPr>
        <p:txBody>
          <a:bodyPr anchor="b">
            <a:normAutofit/>
          </a:bodyPr>
          <a:lstStyle>
            <a:lvl1pPr>
              <a:defRPr sz="2800" b="0" i="0">
                <a:latin typeface="Verdana" panose="020B0604030504040204" pitchFamily="34" charset="0"/>
                <a:ea typeface="Verdana" panose="020B0604030504040204"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E46044DD-0C2E-5248-942E-76A87569B3A9}"/>
              </a:ext>
              <a:ext uri="{C183D7F6-B498-43B3-948B-1728B52AA6E4}">
                <adec:decorative xmlns:adec="http://schemas.microsoft.com/office/drawing/2017/decorative" val="1"/>
              </a:ext>
            </a:extLst>
          </p:cNvPr>
          <p:cNvPicPr>
            <a:picLocks noChangeAspect="1"/>
          </p:cNvPicPr>
          <p:nvPr userDrawn="1"/>
        </p:nvPicPr>
        <p:blipFill rotWithShape="1">
          <a:blip r:embed="rId3"/>
          <a:srcRect b="52700"/>
          <a:stretch/>
        </p:blipFill>
        <p:spPr>
          <a:xfrm>
            <a:off x="0" y="-167952"/>
            <a:ext cx="12192000" cy="504284"/>
          </a:xfrm>
          <a:prstGeom prst="rect">
            <a:avLst/>
          </a:prstGeom>
        </p:spPr>
      </p:pic>
      <p:sp>
        <p:nvSpPr>
          <p:cNvPr id="16" name="Slide Number Placeholder 5">
            <a:extLst>
              <a:ext uri="{FF2B5EF4-FFF2-40B4-BE49-F238E27FC236}">
                <a16:creationId xmlns:a16="http://schemas.microsoft.com/office/drawing/2014/main" id="{8D1485FB-408D-1F41-A40D-590077F6DD92}"/>
              </a:ext>
            </a:extLst>
          </p:cNvPr>
          <p:cNvSpPr>
            <a:spLocks noGrp="1"/>
          </p:cNvSpPr>
          <p:nvPr>
            <p:ph type="sldNum" sz="quarter" idx="12"/>
          </p:nvPr>
        </p:nvSpPr>
        <p:spPr>
          <a:xfrm>
            <a:off x="8610600" y="6393928"/>
            <a:ext cx="2743200" cy="365125"/>
          </a:xfrm>
        </p:spPr>
        <p:txBody>
          <a:bodyPr/>
          <a:lstStyle>
            <a:lvl1pPr>
              <a:defRPr>
                <a:solidFill>
                  <a:schemeClr val="bg1"/>
                </a:solidFill>
              </a:defRPr>
            </a:lvl1pPr>
          </a:lstStyle>
          <a:p>
            <a:fld id="{9D630791-86E9-1D46-88FA-790C8961E89E}" type="slidenum">
              <a:rPr lang="en-US" smtClean="0"/>
              <a:pPr/>
              <a:t>‹#›</a:t>
            </a:fld>
            <a:endParaRPr lang="en-US" dirty="0"/>
          </a:p>
        </p:txBody>
      </p:sp>
    </p:spTree>
    <p:extLst>
      <p:ext uri="{BB962C8B-B14F-4D97-AF65-F5344CB8AC3E}">
        <p14:creationId xmlns:p14="http://schemas.microsoft.com/office/powerpoint/2010/main" val="2647475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6A67A1-C8CA-4320-9510-16BC67060993}"/>
              </a:ext>
              <a:ext uri="{C183D7F6-B498-43B3-948B-1728B52AA6E4}">
                <adec:decorative xmlns:adec="http://schemas.microsoft.com/office/drawing/2017/decorative" val="1"/>
              </a:ext>
            </a:extLst>
          </p:cNvPr>
          <p:cNvPicPr>
            <a:picLocks noChangeAspect="1"/>
          </p:cNvPicPr>
          <p:nvPr userDrawn="1"/>
        </p:nvPicPr>
        <p:blipFill rotWithShape="1">
          <a:blip r:embed="rId2"/>
          <a:srcRect r="19531" b="44286"/>
          <a:stretch/>
        </p:blipFill>
        <p:spPr>
          <a:xfrm flipH="1">
            <a:off x="0" y="4248819"/>
            <a:ext cx="12191998" cy="2755231"/>
          </a:xfrm>
          <a:prstGeom prst="rect">
            <a:avLst/>
          </a:prstGeom>
        </p:spPr>
      </p:pic>
      <p:sp>
        <p:nvSpPr>
          <p:cNvPr id="3" name="Picture Placeholder 2">
            <a:extLst>
              <a:ext uri="{FF2B5EF4-FFF2-40B4-BE49-F238E27FC236}">
                <a16:creationId xmlns:a16="http://schemas.microsoft.com/office/drawing/2014/main" id="{FE704968-ACD0-0E4C-8506-288123D5628F}"/>
              </a:ext>
            </a:extLst>
          </p:cNvPr>
          <p:cNvSpPr>
            <a:spLocks noGrp="1"/>
          </p:cNvSpPr>
          <p:nvPr>
            <p:ph type="pic" idx="1"/>
          </p:nvPr>
        </p:nvSpPr>
        <p:spPr>
          <a:xfrm>
            <a:off x="5183188" y="987425"/>
            <a:ext cx="6172200" cy="4873625"/>
          </a:xfrm>
        </p:spPr>
        <p:txBody>
          <a:bodyPr>
            <a:normAutofit/>
          </a:bodyPr>
          <a:lstStyle>
            <a:lvl1pPr marL="0" indent="0">
              <a:buNone/>
              <a:defRPr sz="2800">
                <a:latin typeface="Verdana" panose="020B0604030504040204" pitchFamily="34" charset="0"/>
                <a:ea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208FCFA3-FA10-C449-B544-CE87E734E3E9}"/>
              </a:ext>
            </a:extLst>
          </p:cNvPr>
          <p:cNvSpPr>
            <a:spLocks noGrp="1"/>
          </p:cNvSpPr>
          <p:nvPr>
            <p:ph type="body" sz="half" idx="2"/>
          </p:nvPr>
        </p:nvSpPr>
        <p:spPr>
          <a:xfrm>
            <a:off x="839788" y="2057400"/>
            <a:ext cx="3932237" cy="3811588"/>
          </a:xfrm>
        </p:spPr>
        <p:txBody>
          <a:bodyPr/>
          <a:lstStyle>
            <a:lvl1pPr marL="0" indent="0">
              <a:buNone/>
              <a:defRPr sz="1600" b="0" i="0">
                <a:latin typeface="Verdana" panose="020B0604030504040204" pitchFamily="34" charset="0"/>
                <a:ea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 name="Title 1">
            <a:extLst>
              <a:ext uri="{FF2B5EF4-FFF2-40B4-BE49-F238E27FC236}">
                <a16:creationId xmlns:a16="http://schemas.microsoft.com/office/drawing/2014/main" id="{BCB08E69-D7F8-A144-A9EB-DB5460D51275}"/>
              </a:ext>
            </a:extLst>
          </p:cNvPr>
          <p:cNvSpPr>
            <a:spLocks noGrp="1"/>
          </p:cNvSpPr>
          <p:nvPr>
            <p:ph type="title"/>
          </p:nvPr>
        </p:nvSpPr>
        <p:spPr>
          <a:xfrm>
            <a:off x="839788" y="457200"/>
            <a:ext cx="3932237" cy="1600200"/>
          </a:xfrm>
        </p:spPr>
        <p:txBody>
          <a:bodyPr anchor="b">
            <a:normAutofit/>
          </a:bodyPr>
          <a:lstStyle>
            <a:lvl1pPr>
              <a:defRPr sz="2800" b="0" i="0">
                <a:latin typeface="Verdana" panose="020B0604030504040204" pitchFamily="34" charset="0"/>
                <a:ea typeface="Verdana" panose="020B0604030504040204"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0116F9DA-4F3A-1C4B-A388-6F45169560AE}"/>
              </a:ext>
              <a:ext uri="{C183D7F6-B498-43B3-948B-1728B52AA6E4}">
                <adec:decorative xmlns:adec="http://schemas.microsoft.com/office/drawing/2017/decorative" val="1"/>
              </a:ext>
            </a:extLst>
          </p:cNvPr>
          <p:cNvPicPr>
            <a:picLocks noChangeAspect="1"/>
          </p:cNvPicPr>
          <p:nvPr userDrawn="1"/>
        </p:nvPicPr>
        <p:blipFill rotWithShape="1">
          <a:blip r:embed="rId3"/>
          <a:srcRect b="51715"/>
          <a:stretch/>
        </p:blipFill>
        <p:spPr>
          <a:xfrm>
            <a:off x="0" y="-167952"/>
            <a:ext cx="12192000" cy="514794"/>
          </a:xfrm>
          <a:prstGeom prst="rect">
            <a:avLst/>
          </a:prstGeom>
        </p:spPr>
      </p:pic>
      <p:sp>
        <p:nvSpPr>
          <p:cNvPr id="14" name="Slide Number Placeholder 5">
            <a:extLst>
              <a:ext uri="{FF2B5EF4-FFF2-40B4-BE49-F238E27FC236}">
                <a16:creationId xmlns:a16="http://schemas.microsoft.com/office/drawing/2014/main" id="{FD973D28-3CE0-4D4D-B05D-BB206706590D}"/>
              </a:ext>
            </a:extLst>
          </p:cNvPr>
          <p:cNvSpPr>
            <a:spLocks noGrp="1"/>
          </p:cNvSpPr>
          <p:nvPr>
            <p:ph type="sldNum" sz="quarter" idx="12"/>
          </p:nvPr>
        </p:nvSpPr>
        <p:spPr>
          <a:xfrm>
            <a:off x="8610600" y="6393928"/>
            <a:ext cx="2743200" cy="365125"/>
          </a:xfrm>
        </p:spPr>
        <p:txBody>
          <a:bodyPr/>
          <a:lstStyle>
            <a:lvl1pPr>
              <a:defRPr>
                <a:solidFill>
                  <a:schemeClr val="bg1"/>
                </a:solidFill>
              </a:defRPr>
            </a:lvl1pPr>
          </a:lstStyle>
          <a:p>
            <a:fld id="{9D630791-86E9-1D46-88FA-790C8961E89E}" type="slidenum">
              <a:rPr lang="en-US" smtClean="0"/>
              <a:pPr/>
              <a:t>‹#›</a:t>
            </a:fld>
            <a:endParaRPr lang="en-US" dirty="0"/>
          </a:p>
        </p:txBody>
      </p:sp>
    </p:spTree>
    <p:extLst>
      <p:ext uri="{BB962C8B-B14F-4D97-AF65-F5344CB8AC3E}">
        <p14:creationId xmlns:p14="http://schemas.microsoft.com/office/powerpoint/2010/main" val="4082884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90B7FA-D7A1-3E42-9529-4F300F8A35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7E88F6-7B73-FA46-AE36-1749071E99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AC280D6-3573-9645-BF0E-BF26E34932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Verdana" panose="020B0604030504040204" pitchFamily="34" charset="0"/>
                <a:ea typeface="Verdana" panose="020B0604030504040204" pitchFamily="34" charset="0"/>
                <a:cs typeface="Myriad Arabic" panose="01010101010101010101" pitchFamily="50" charset="-78"/>
              </a:defRPr>
            </a:lvl1pPr>
          </a:lstStyle>
          <a:p>
            <a:fld id="{9D630791-86E9-1D46-88FA-790C8961E89E}" type="slidenum">
              <a:rPr lang="en-US" smtClean="0"/>
              <a:pPr/>
              <a:t>‹#›</a:t>
            </a:fld>
            <a:endParaRPr lang="en-US" dirty="0"/>
          </a:p>
        </p:txBody>
      </p:sp>
    </p:spTree>
    <p:extLst>
      <p:ext uri="{BB962C8B-B14F-4D97-AF65-F5344CB8AC3E}">
        <p14:creationId xmlns:p14="http://schemas.microsoft.com/office/powerpoint/2010/main" val="2770989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b="0" i="0" kern="1200">
          <a:solidFill>
            <a:schemeClr val="tx1"/>
          </a:solidFill>
          <a:latin typeface="DIN" panose="02000503030000020004" pitchFamily="2" charset="0"/>
          <a:ea typeface="Baskerville" panose="02020502070401020303" pitchFamily="18"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A7D3-6B19-E246-8BE9-C2500962471E}"/>
              </a:ext>
            </a:extLst>
          </p:cNvPr>
          <p:cNvSpPr>
            <a:spLocks noGrp="1"/>
          </p:cNvSpPr>
          <p:nvPr>
            <p:ph type="ctrTitle"/>
          </p:nvPr>
        </p:nvSpPr>
        <p:spPr>
          <a:xfrm>
            <a:off x="1524000" y="1450989"/>
            <a:ext cx="9144000" cy="2224088"/>
          </a:xfrm>
        </p:spPr>
        <p:txBody>
          <a:bodyPr>
            <a:normAutofit/>
          </a:bodyPr>
          <a:lstStyle/>
          <a:p>
            <a:r>
              <a:rPr lang="en-US" dirty="0"/>
              <a:t>Stalking</a:t>
            </a:r>
            <a:endParaRPr lang="en-US" sz="6000" dirty="0"/>
          </a:p>
        </p:txBody>
      </p:sp>
      <p:sp>
        <p:nvSpPr>
          <p:cNvPr id="3" name="Subtitle 2">
            <a:extLst>
              <a:ext uri="{FF2B5EF4-FFF2-40B4-BE49-F238E27FC236}">
                <a16:creationId xmlns:a16="http://schemas.microsoft.com/office/drawing/2014/main" id="{0FDD69C9-0E80-5244-B19B-D20B4A413C20}"/>
              </a:ext>
            </a:extLst>
          </p:cNvPr>
          <p:cNvSpPr>
            <a:spLocks noGrp="1"/>
          </p:cNvSpPr>
          <p:nvPr>
            <p:ph type="subTitle" idx="1"/>
          </p:nvPr>
        </p:nvSpPr>
        <p:spPr>
          <a:xfrm>
            <a:off x="1524000" y="3975890"/>
            <a:ext cx="9144000" cy="1343025"/>
          </a:xfrm>
        </p:spPr>
        <p:txBody>
          <a:bodyPr/>
          <a:lstStyle/>
          <a:p>
            <a:r>
              <a:rPr lang="en-US" dirty="0"/>
              <a:t>College of the Desert Public Safety Department &amp; Emergency Preparedness</a:t>
            </a:r>
          </a:p>
          <a:p>
            <a:r>
              <a:rPr lang="en-US" dirty="0"/>
              <a:t>2021</a:t>
            </a:r>
          </a:p>
        </p:txBody>
      </p:sp>
    </p:spTree>
    <p:extLst>
      <p:ext uri="{BB962C8B-B14F-4D97-AF65-F5344CB8AC3E}">
        <p14:creationId xmlns:p14="http://schemas.microsoft.com/office/powerpoint/2010/main" val="1723447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F84DC51-4BD2-43EF-8042-17A62FFC8A08}"/>
              </a:ext>
            </a:extLst>
          </p:cNvPr>
          <p:cNvGraphicFramePr/>
          <p:nvPr>
            <p:extLst>
              <p:ext uri="{D42A27DB-BD31-4B8C-83A1-F6EECF244321}">
                <p14:modId xmlns:p14="http://schemas.microsoft.com/office/powerpoint/2010/main" val="1826569675"/>
              </p:ext>
            </p:extLst>
          </p:nvPr>
        </p:nvGraphicFramePr>
        <p:xfrm>
          <a:off x="167425" y="0"/>
          <a:ext cx="9992575"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3306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165025-C3D3-4A16-AD48-1C88089F64ED}"/>
              </a:ext>
            </a:extLst>
          </p:cNvPr>
          <p:cNvSpPr txBox="1"/>
          <p:nvPr/>
        </p:nvSpPr>
        <p:spPr>
          <a:xfrm>
            <a:off x="98473" y="281217"/>
            <a:ext cx="10900959" cy="6432530"/>
          </a:xfrm>
          <a:prstGeom prst="rect">
            <a:avLst/>
          </a:prstGeom>
          <a:noFill/>
        </p:spPr>
        <p:txBody>
          <a:bodyPr wrap="square" rtlCol="0">
            <a:spAutoFit/>
          </a:bodyPr>
          <a:lstStyle/>
          <a:p>
            <a:r>
              <a:rPr lang="en-US" sz="5400" b="1" u="sng" dirty="0">
                <a:latin typeface="Verdana" panose="020B0604030504040204" pitchFamily="34" charset="0"/>
                <a:ea typeface="Verdana" panose="020B0604030504040204" pitchFamily="34" charset="0"/>
              </a:rPr>
              <a:t>Statistics of Stalking</a:t>
            </a:r>
          </a:p>
          <a:p>
            <a:r>
              <a:rPr lang="en-US" sz="5400" b="1" u="sng" dirty="0">
                <a:latin typeface="Verdana" panose="020B0604030504040204" pitchFamily="34" charset="0"/>
                <a:ea typeface="Verdana" panose="020B0604030504040204" pitchFamily="34" charset="0"/>
              </a:rPr>
              <a:t>on College Campuses</a:t>
            </a:r>
          </a:p>
          <a:p>
            <a:endParaRPr lang="en-US" b="1" u="sng" dirty="0">
              <a:latin typeface="Verdana" panose="020B0604030504040204" pitchFamily="34" charset="0"/>
              <a:ea typeface="Verdana" panose="020B0604030504040204" pitchFamily="34" charset="0"/>
            </a:endParaRPr>
          </a:p>
          <a:p>
            <a:endParaRPr lang="en-US" b="1" u="sng" dirty="0">
              <a:latin typeface="Verdana" panose="020B0604030504040204" pitchFamily="34" charset="0"/>
              <a:ea typeface="Verdana" panose="020B0604030504040204" pitchFamily="34" charset="0"/>
            </a:endParaRPr>
          </a:p>
          <a:p>
            <a:pPr marL="571500" lvl="0" indent="-571500">
              <a:buFont typeface="Arial" panose="020B0604020202020204" pitchFamily="34" charset="0"/>
              <a:buChar char="•"/>
            </a:pPr>
            <a:r>
              <a:rPr lang="en-US" sz="3600" dirty="0">
                <a:latin typeface="Verdana" panose="020B0604030504040204" pitchFamily="34" charset="0"/>
                <a:ea typeface="Verdana" panose="020B0604030504040204" pitchFamily="34" charset="0"/>
              </a:rPr>
              <a:t>13% of college women were stalked during a 6-9 month period.</a:t>
            </a:r>
          </a:p>
          <a:p>
            <a:r>
              <a:rPr lang="en-US" sz="4400" dirty="0">
                <a:latin typeface="Verdana" panose="020B0604030504040204" pitchFamily="34" charset="0"/>
                <a:ea typeface="Verdana" panose="020B0604030504040204" pitchFamily="34" charset="0"/>
              </a:rPr>
              <a:t> </a:t>
            </a:r>
          </a:p>
          <a:p>
            <a:pPr marL="571500" lvl="0" indent="-571500">
              <a:buFont typeface="Arial" panose="020B0604020202020204" pitchFamily="34" charset="0"/>
              <a:buChar char="•"/>
            </a:pPr>
            <a:r>
              <a:rPr lang="en-US" sz="3600" dirty="0">
                <a:latin typeface="Verdana" panose="020B0604030504040204" pitchFamily="34" charset="0"/>
                <a:ea typeface="Verdana" panose="020B0604030504040204" pitchFamily="34" charset="0"/>
              </a:rPr>
              <a:t>80% of campus stalking victims knew their stalkers. </a:t>
            </a:r>
          </a:p>
          <a:p>
            <a:pPr lvl="0"/>
            <a:endParaRPr lang="en-US" sz="4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US" dirty="0">
              <a:latin typeface="Verdana" panose="020B0604030504040204" pitchFamily="34" charset="0"/>
              <a:ea typeface="Verdana" panose="020B0604030504040204" pitchFamily="34" charset="0"/>
            </a:endParaRPr>
          </a:p>
          <a:p>
            <a:endParaRPr lang="en-US" dirty="0"/>
          </a:p>
        </p:txBody>
      </p:sp>
    </p:spTree>
    <p:extLst>
      <p:ext uri="{BB962C8B-B14F-4D97-AF65-F5344CB8AC3E}">
        <p14:creationId xmlns:p14="http://schemas.microsoft.com/office/powerpoint/2010/main" val="784278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721637C-E4A9-48A0-9935-1FB4EF990DCD}"/>
              </a:ext>
            </a:extLst>
          </p:cNvPr>
          <p:cNvGraphicFramePr/>
          <p:nvPr>
            <p:extLst>
              <p:ext uri="{D42A27DB-BD31-4B8C-83A1-F6EECF244321}">
                <p14:modId xmlns:p14="http://schemas.microsoft.com/office/powerpoint/2010/main" val="465815407"/>
              </p:ext>
            </p:extLst>
          </p:nvPr>
        </p:nvGraphicFramePr>
        <p:xfrm>
          <a:off x="112541" y="112542"/>
          <a:ext cx="11648049" cy="67454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9196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4709C5-CABF-455D-80EA-3102A78A6EAA}"/>
              </a:ext>
            </a:extLst>
          </p:cNvPr>
          <p:cNvSpPr txBox="1"/>
          <p:nvPr/>
        </p:nvSpPr>
        <p:spPr>
          <a:xfrm>
            <a:off x="458088" y="273159"/>
            <a:ext cx="10887574" cy="5755422"/>
          </a:xfrm>
          <a:prstGeom prst="rect">
            <a:avLst/>
          </a:prstGeom>
          <a:noFill/>
        </p:spPr>
        <p:txBody>
          <a:bodyPr wrap="square" rtlCol="0">
            <a:spAutoFit/>
          </a:bodyPr>
          <a:lstStyle/>
          <a:p>
            <a:r>
              <a:rPr lang="en-US" sz="3200" b="1" u="sng" dirty="0">
                <a:latin typeface="Verdana" panose="020B0604030504040204" pitchFamily="34" charset="0"/>
                <a:ea typeface="Verdana" panose="020B0604030504040204" pitchFamily="34" charset="0"/>
              </a:rPr>
              <a:t>Stalking Behaviors</a:t>
            </a:r>
          </a:p>
          <a:p>
            <a:endParaRPr lang="en-US" dirty="0">
              <a:latin typeface="Verdana" panose="020B0604030504040204" pitchFamily="34" charset="0"/>
              <a:ea typeface="Verdana" panose="020B0604030504040204" pitchFamily="34" charset="0"/>
            </a:endParaRPr>
          </a:p>
          <a:p>
            <a:pPr marL="800100" lvl="1" indent="-342900">
              <a:buAutoNum type="arabicPeriod"/>
            </a:pPr>
            <a:r>
              <a:rPr lang="en-US" sz="2000" dirty="0">
                <a:latin typeface="Verdana" panose="020B0604030504040204" pitchFamily="34" charset="0"/>
                <a:ea typeface="Verdana" panose="020B0604030504040204" pitchFamily="34" charset="0"/>
              </a:rPr>
              <a:t>Assaulting the victim.</a:t>
            </a:r>
          </a:p>
          <a:p>
            <a:pPr marL="800100" lvl="1" indent="-342900">
              <a:buAutoNum type="arabicPeriod"/>
            </a:pPr>
            <a:r>
              <a:rPr lang="en-US" sz="2000" dirty="0">
                <a:latin typeface="Verdana" panose="020B0604030504040204" pitchFamily="34" charset="0"/>
                <a:ea typeface="Verdana" panose="020B0604030504040204" pitchFamily="34" charset="0"/>
              </a:rPr>
              <a:t>Violating protective orders.</a:t>
            </a:r>
          </a:p>
          <a:p>
            <a:pPr marL="800100" lvl="1" indent="-342900">
              <a:buAutoNum type="arabicPeriod"/>
            </a:pPr>
            <a:r>
              <a:rPr lang="en-US" sz="2000" dirty="0">
                <a:latin typeface="Verdana" panose="020B0604030504040204" pitchFamily="34" charset="0"/>
                <a:ea typeface="Verdana" panose="020B0604030504040204" pitchFamily="34" charset="0"/>
              </a:rPr>
              <a:t>Sexually assaulting the victim.</a:t>
            </a:r>
          </a:p>
          <a:p>
            <a:pPr marL="800100" lvl="1" indent="-342900">
              <a:buAutoNum type="arabicPeriod"/>
            </a:pPr>
            <a:r>
              <a:rPr lang="en-US" sz="2000" dirty="0">
                <a:latin typeface="Verdana" panose="020B0604030504040204" pitchFamily="34" charset="0"/>
                <a:ea typeface="Verdana" panose="020B0604030504040204" pitchFamily="34" charset="0"/>
              </a:rPr>
              <a:t>Vandalizing the victim’s property.</a:t>
            </a:r>
          </a:p>
          <a:p>
            <a:pPr marL="800100" lvl="1" indent="-342900">
              <a:buAutoNum type="arabicPeriod"/>
            </a:pPr>
            <a:r>
              <a:rPr lang="en-US" sz="2000" dirty="0">
                <a:latin typeface="Verdana" panose="020B0604030504040204" pitchFamily="34" charset="0"/>
                <a:ea typeface="Verdana" panose="020B0604030504040204" pitchFamily="34" charset="0"/>
              </a:rPr>
              <a:t>Burglarizing the victim’s home or otherwise stealing from the victim.</a:t>
            </a:r>
          </a:p>
          <a:p>
            <a:pPr marL="800100" lvl="1" indent="-342900">
              <a:buAutoNum type="arabicPeriod"/>
            </a:pPr>
            <a:r>
              <a:rPr lang="en-US" sz="2000" dirty="0">
                <a:latin typeface="Verdana" panose="020B0604030504040204" pitchFamily="34" charset="0"/>
                <a:ea typeface="Verdana" panose="020B0604030504040204" pitchFamily="34" charset="0"/>
              </a:rPr>
              <a:t>Threatening the victim.</a:t>
            </a:r>
          </a:p>
          <a:p>
            <a:pPr marL="800100" lvl="1" indent="-342900">
              <a:buAutoNum type="arabicPeriod"/>
            </a:pPr>
            <a:r>
              <a:rPr lang="en-US" sz="2000" dirty="0">
                <a:latin typeface="Verdana" panose="020B0604030504040204" pitchFamily="34" charset="0"/>
                <a:ea typeface="Verdana" panose="020B0604030504040204" pitchFamily="34" charset="0"/>
              </a:rPr>
              <a:t>Sending the victim cards or gifts.</a:t>
            </a:r>
          </a:p>
          <a:p>
            <a:pPr marL="800100" lvl="1" indent="-342900">
              <a:buAutoNum type="arabicPeriod"/>
            </a:pPr>
            <a:r>
              <a:rPr lang="en-US" sz="2000" dirty="0">
                <a:latin typeface="Verdana" panose="020B0604030504040204" pitchFamily="34" charset="0"/>
                <a:ea typeface="Verdana" panose="020B0604030504040204" pitchFamily="34" charset="0"/>
              </a:rPr>
              <a:t>Leaving telephone or email messages for the victim.</a:t>
            </a:r>
          </a:p>
          <a:p>
            <a:pPr marL="800100" lvl="1" indent="-342900">
              <a:buAutoNum type="arabicPeriod"/>
            </a:pPr>
            <a:r>
              <a:rPr lang="en-US" sz="2000" dirty="0">
                <a:latin typeface="Verdana" panose="020B0604030504040204" pitchFamily="34" charset="0"/>
                <a:ea typeface="Verdana" panose="020B0604030504040204" pitchFamily="34" charset="0"/>
              </a:rPr>
              <a:t>Disclosing to the victim personal information the offender has discovered about them.</a:t>
            </a:r>
          </a:p>
          <a:p>
            <a:pPr marL="800100" lvl="1" indent="-342900">
              <a:buAutoNum type="arabicPeriod"/>
            </a:pPr>
            <a:r>
              <a:rPr lang="en-US" sz="2000" dirty="0">
                <a:latin typeface="Verdana" panose="020B0604030504040204" pitchFamily="34" charset="0"/>
                <a:ea typeface="Verdana" panose="020B0604030504040204" pitchFamily="34" charset="0"/>
              </a:rPr>
              <a:t> Disseminating personal information about the victim to others.</a:t>
            </a:r>
          </a:p>
          <a:p>
            <a:pPr marL="800100" lvl="1" indent="-342900">
              <a:buAutoNum type="arabicPeriod"/>
            </a:pPr>
            <a:r>
              <a:rPr lang="en-US" sz="2000" dirty="0">
                <a:latin typeface="Verdana" panose="020B0604030504040204" pitchFamily="34" charset="0"/>
                <a:ea typeface="Verdana" panose="020B0604030504040204" pitchFamily="34" charset="0"/>
              </a:rPr>
              <a:t> Following the victim.</a:t>
            </a:r>
          </a:p>
          <a:p>
            <a:pPr marL="800100" lvl="1" indent="-342900">
              <a:buAutoNum type="arabicPeriod"/>
            </a:pPr>
            <a:r>
              <a:rPr lang="en-US" sz="2000" dirty="0">
                <a:latin typeface="Verdana" panose="020B0604030504040204" pitchFamily="34" charset="0"/>
                <a:ea typeface="Verdana" panose="020B0604030504040204" pitchFamily="34" charset="0"/>
              </a:rPr>
              <a:t> Visiting the victim at work or school.</a:t>
            </a:r>
          </a:p>
          <a:p>
            <a:pPr marL="800100" lvl="1" indent="-342900">
              <a:buAutoNum type="arabicPeriod"/>
            </a:pPr>
            <a:r>
              <a:rPr lang="en-US" sz="2000" dirty="0">
                <a:latin typeface="Verdana" panose="020B0604030504040204" pitchFamily="34" charset="0"/>
                <a:ea typeface="Verdana" panose="020B0604030504040204" pitchFamily="34" charset="0"/>
              </a:rPr>
              <a:t> Waiting outside the victim’s house.</a:t>
            </a:r>
          </a:p>
          <a:p>
            <a:pPr lvl="1"/>
            <a:r>
              <a:rPr lang="en-US" sz="2000" dirty="0">
                <a:latin typeface="Verdana" panose="020B0604030504040204" pitchFamily="34" charset="0"/>
                <a:ea typeface="Verdana" panose="020B0604030504040204" pitchFamily="34" charset="0"/>
              </a:rPr>
              <a:t>14. Sending the victim photographs taken of him or her without consent.</a:t>
            </a:r>
          </a:p>
          <a:p>
            <a:pPr marL="342900" indent="-342900">
              <a:buAutoNum type="arabicPeriod"/>
            </a:pPr>
            <a:endParaRPr lang="en-US" dirty="0"/>
          </a:p>
        </p:txBody>
      </p:sp>
    </p:spTree>
    <p:extLst>
      <p:ext uri="{BB962C8B-B14F-4D97-AF65-F5344CB8AC3E}">
        <p14:creationId xmlns:p14="http://schemas.microsoft.com/office/powerpoint/2010/main" val="3225556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FC5C81-4766-494B-918D-55EE455425A7}"/>
              </a:ext>
            </a:extLst>
          </p:cNvPr>
          <p:cNvSpPr txBox="1"/>
          <p:nvPr/>
        </p:nvSpPr>
        <p:spPr>
          <a:xfrm>
            <a:off x="2032000" y="380121"/>
            <a:ext cx="9889588" cy="584775"/>
          </a:xfrm>
          <a:prstGeom prst="rect">
            <a:avLst/>
          </a:prstGeom>
          <a:noFill/>
        </p:spPr>
        <p:txBody>
          <a:bodyPr wrap="square" rtlCol="0">
            <a:spAutoFit/>
          </a:bodyPr>
          <a:lstStyle/>
          <a:p>
            <a:r>
              <a:rPr lang="en-US" sz="3200" dirty="0">
                <a:latin typeface="Verdana" panose="020B0604030504040204" pitchFamily="34" charset="0"/>
                <a:ea typeface="Verdana" panose="020B0604030504040204" pitchFamily="34" charset="0"/>
              </a:rPr>
              <a:t>What the Victim Should Do:</a:t>
            </a:r>
          </a:p>
        </p:txBody>
      </p:sp>
      <p:graphicFrame>
        <p:nvGraphicFramePr>
          <p:cNvPr id="4" name="Diagram 3">
            <a:extLst>
              <a:ext uri="{FF2B5EF4-FFF2-40B4-BE49-F238E27FC236}">
                <a16:creationId xmlns:a16="http://schemas.microsoft.com/office/drawing/2014/main" id="{770D3F84-9B09-4692-BA86-82269520EB25}"/>
              </a:ext>
            </a:extLst>
          </p:cNvPr>
          <p:cNvGraphicFramePr/>
          <p:nvPr>
            <p:extLst>
              <p:ext uri="{D42A27DB-BD31-4B8C-83A1-F6EECF244321}">
                <p14:modId xmlns:p14="http://schemas.microsoft.com/office/powerpoint/2010/main" val="2647368136"/>
              </p:ext>
            </p:extLst>
          </p:nvPr>
        </p:nvGraphicFramePr>
        <p:xfrm>
          <a:off x="2032000" y="935493"/>
          <a:ext cx="7680171" cy="5417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0148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561BE7-E588-4BB5-A058-51F11FD88851}"/>
              </a:ext>
            </a:extLst>
          </p:cNvPr>
          <p:cNvSpPr txBox="1"/>
          <p:nvPr/>
        </p:nvSpPr>
        <p:spPr>
          <a:xfrm>
            <a:off x="1697054" y="441503"/>
            <a:ext cx="7807569" cy="584775"/>
          </a:xfrm>
          <a:prstGeom prst="rect">
            <a:avLst/>
          </a:prstGeom>
          <a:noFill/>
        </p:spPr>
        <p:txBody>
          <a:bodyPr wrap="square" rtlCol="0">
            <a:spAutoFit/>
          </a:bodyPr>
          <a:lstStyle/>
          <a:p>
            <a:r>
              <a:rPr lang="en-US" sz="3200" dirty="0">
                <a:latin typeface="Verdana" panose="020B0604030504040204" pitchFamily="34" charset="0"/>
                <a:ea typeface="Verdana" panose="020B0604030504040204" pitchFamily="34" charset="0"/>
              </a:rPr>
              <a:t>What the Victim Should Do: </a:t>
            </a:r>
          </a:p>
        </p:txBody>
      </p:sp>
      <p:graphicFrame>
        <p:nvGraphicFramePr>
          <p:cNvPr id="6" name="Diagram 5">
            <a:extLst>
              <a:ext uri="{FF2B5EF4-FFF2-40B4-BE49-F238E27FC236}">
                <a16:creationId xmlns:a16="http://schemas.microsoft.com/office/drawing/2014/main" id="{5F21F9D7-4D7A-4D47-8802-984F04CAEB38}"/>
              </a:ext>
            </a:extLst>
          </p:cNvPr>
          <p:cNvGraphicFramePr/>
          <p:nvPr>
            <p:extLst>
              <p:ext uri="{D42A27DB-BD31-4B8C-83A1-F6EECF244321}">
                <p14:modId xmlns:p14="http://schemas.microsoft.com/office/powerpoint/2010/main" val="2972221858"/>
              </p:ext>
            </p:extLst>
          </p:nvPr>
        </p:nvGraphicFramePr>
        <p:xfrm>
          <a:off x="1697054" y="987914"/>
          <a:ext cx="9260396" cy="4882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8572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AA52-2CC5-4009-A1C9-E1EB6CBA2FAC}"/>
              </a:ext>
            </a:extLst>
          </p:cNvPr>
          <p:cNvSpPr>
            <a:spLocks noGrp="1"/>
          </p:cNvSpPr>
          <p:nvPr>
            <p:ph type="title"/>
          </p:nvPr>
        </p:nvSpPr>
        <p:spPr>
          <a:xfrm>
            <a:off x="1145218" y="807380"/>
            <a:ext cx="10428830" cy="772845"/>
          </a:xfrm>
        </p:spPr>
        <p:txBody>
          <a:bodyPr/>
          <a:lstStyle/>
          <a:p>
            <a:r>
              <a:rPr lang="en-US" dirty="0"/>
              <a:t>To Report A Crime</a:t>
            </a:r>
          </a:p>
        </p:txBody>
      </p:sp>
      <p:sp>
        <p:nvSpPr>
          <p:cNvPr id="3" name="Content Placeholder 2">
            <a:extLst>
              <a:ext uri="{FF2B5EF4-FFF2-40B4-BE49-F238E27FC236}">
                <a16:creationId xmlns:a16="http://schemas.microsoft.com/office/drawing/2014/main" id="{F20EAA99-2F53-4A64-8B61-2E7B78368454}"/>
              </a:ext>
            </a:extLst>
          </p:cNvPr>
          <p:cNvSpPr>
            <a:spLocks noGrp="1"/>
          </p:cNvSpPr>
          <p:nvPr>
            <p:ph idx="1"/>
          </p:nvPr>
        </p:nvSpPr>
        <p:spPr>
          <a:xfrm>
            <a:off x="1145218" y="1736845"/>
            <a:ext cx="10208581" cy="4592930"/>
          </a:xfrm>
        </p:spPr>
        <p:txBody>
          <a:bodyPr/>
          <a:lstStyle/>
          <a:p>
            <a:pPr marL="0" indent="0">
              <a:buNone/>
            </a:pPr>
            <a:r>
              <a:rPr lang="en-US" dirty="0"/>
              <a:t>To report any crime that occurs on a College of the Desert Campus or location:</a:t>
            </a:r>
          </a:p>
          <a:p>
            <a:pPr marL="0" indent="0">
              <a:buNone/>
            </a:pPr>
            <a:endParaRPr lang="en-US" dirty="0"/>
          </a:p>
          <a:p>
            <a:r>
              <a:rPr lang="en-US" dirty="0"/>
              <a:t>Contact 760-341-2111 anytime 24/7/365</a:t>
            </a:r>
          </a:p>
          <a:p>
            <a:r>
              <a:rPr lang="en-US" dirty="0"/>
              <a:t>Contact local law enforcement</a:t>
            </a:r>
          </a:p>
          <a:p>
            <a:pPr marL="457200" lvl="1" indent="0">
              <a:buNone/>
            </a:pPr>
            <a:r>
              <a:rPr lang="en-US" sz="2000" dirty="0"/>
              <a:t>COD Public Safety Department officers and staff are available to</a:t>
            </a:r>
          </a:p>
          <a:p>
            <a:pPr marL="457200" lvl="1" indent="0">
              <a:buNone/>
            </a:pPr>
            <a:r>
              <a:rPr lang="en-US" sz="2000" dirty="0"/>
              <a:t>assist you in making a report. </a:t>
            </a:r>
          </a:p>
          <a:p>
            <a:r>
              <a:rPr lang="en-US" dirty="0"/>
              <a:t>Keep any and all documentation/evidence </a:t>
            </a:r>
          </a:p>
          <a:p>
            <a:r>
              <a:rPr lang="en-US" dirty="0"/>
              <a:t>Assistance with on campus escorts is available</a:t>
            </a:r>
          </a:p>
          <a:p>
            <a:pPr marL="0" indent="0">
              <a:buNone/>
            </a:pPr>
            <a:endParaRPr lang="en-US" dirty="0"/>
          </a:p>
          <a:p>
            <a:endParaRPr lang="en-US" dirty="0"/>
          </a:p>
        </p:txBody>
      </p:sp>
    </p:spTree>
    <p:extLst>
      <p:ext uri="{BB962C8B-B14F-4D97-AF65-F5344CB8AC3E}">
        <p14:creationId xmlns:p14="http://schemas.microsoft.com/office/powerpoint/2010/main" val="1460366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A8959085-22D2-47FD-BB8F-5136AA267E3E}"/>
              </a:ext>
            </a:extLst>
          </p:cNvPr>
          <p:cNvPicPr>
            <a:picLocks noGrp="1" noChangeAspect="1"/>
          </p:cNvPicPr>
          <p:nvPr>
            <p:ph sz="half" idx="1"/>
          </p:nvPr>
        </p:nvPicPr>
        <p:blipFill rotWithShape="1">
          <a:blip r:embed="rId2"/>
          <a:srcRect l="5246" t="26676" r="9738"/>
          <a:stretch/>
        </p:blipFill>
        <p:spPr>
          <a:xfrm>
            <a:off x="7175747" y="3429000"/>
            <a:ext cx="3426781" cy="2216580"/>
          </a:xfrm>
        </p:spPr>
      </p:pic>
      <p:sp>
        <p:nvSpPr>
          <p:cNvPr id="3" name="Title 2">
            <a:extLst>
              <a:ext uri="{FF2B5EF4-FFF2-40B4-BE49-F238E27FC236}">
                <a16:creationId xmlns:a16="http://schemas.microsoft.com/office/drawing/2014/main" id="{02D38F22-981C-4161-B688-552CDFFBD8A1}"/>
              </a:ext>
            </a:extLst>
          </p:cNvPr>
          <p:cNvSpPr>
            <a:spLocks noGrp="1"/>
          </p:cNvSpPr>
          <p:nvPr>
            <p:ph type="title"/>
          </p:nvPr>
        </p:nvSpPr>
        <p:spPr>
          <a:xfrm>
            <a:off x="6480169" y="776972"/>
            <a:ext cx="5381671" cy="1460500"/>
          </a:xfrm>
          <a:solidFill>
            <a:schemeClr val="bg1"/>
          </a:solidFill>
        </p:spPr>
        <p:txBody>
          <a:bodyPr>
            <a:noAutofit/>
          </a:bodyPr>
          <a:lstStyle/>
          <a:p>
            <a:r>
              <a:rPr lang="en-US" sz="2800" dirty="0"/>
              <a:t>College of the Desert </a:t>
            </a:r>
            <a:br>
              <a:rPr lang="en-US" sz="2800" dirty="0"/>
            </a:br>
            <a:r>
              <a:rPr lang="en-US" sz="2800" dirty="0"/>
              <a:t>Public Safety Department &amp; Emergency Preparedness</a:t>
            </a:r>
          </a:p>
        </p:txBody>
      </p:sp>
      <p:pic>
        <p:nvPicPr>
          <p:cNvPr id="7" name="Picture 6">
            <a:extLst>
              <a:ext uri="{FF2B5EF4-FFF2-40B4-BE49-F238E27FC236}">
                <a16:creationId xmlns:a16="http://schemas.microsoft.com/office/drawing/2014/main" id="{A1DF3795-1129-4F21-885B-BC3FB1590775}"/>
              </a:ext>
            </a:extLst>
          </p:cNvPr>
          <p:cNvPicPr>
            <a:picLocks noChangeAspect="1"/>
          </p:cNvPicPr>
          <p:nvPr/>
        </p:nvPicPr>
        <p:blipFill>
          <a:blip r:embed="rId3"/>
          <a:stretch>
            <a:fillRect/>
          </a:stretch>
        </p:blipFill>
        <p:spPr>
          <a:xfrm>
            <a:off x="482706" y="869865"/>
            <a:ext cx="5012572" cy="4386000"/>
          </a:xfrm>
          <a:prstGeom prst="rect">
            <a:avLst/>
          </a:prstGeom>
        </p:spPr>
      </p:pic>
    </p:spTree>
    <p:extLst>
      <p:ext uri="{BB962C8B-B14F-4D97-AF65-F5344CB8AC3E}">
        <p14:creationId xmlns:p14="http://schemas.microsoft.com/office/powerpoint/2010/main" val="665845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D_SimplePPT" id="{AED3945A-E9DD-744C-ABC9-F77E2CCEBB6E}" vid="{48F9F9E2-0B02-DD4F-9A42-CD86F72307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mplateType xmlns="ddca97fc-4195-40b4-8f33-25cc3596c07f">
      <Value>Digital / Email Templates</Value>
    </TemplateTyp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200AB67A57C8340B4A421DC5CC52330" ma:contentTypeVersion="0" ma:contentTypeDescription="Create a new document." ma:contentTypeScope="" ma:versionID="52bf0fdf1351620341c77b4c4a883224">
  <xsd:schema xmlns:xsd="http://www.w3.org/2001/XMLSchema" xmlns:xs="http://www.w3.org/2001/XMLSchema" xmlns:p="http://schemas.microsoft.com/office/2006/metadata/properties" xmlns:ns2="ddca97fc-4195-40b4-8f33-25cc3596c07f" targetNamespace="http://schemas.microsoft.com/office/2006/metadata/properties" ma:root="true" ma:fieldsID="d0444e9dcb057dfce8a4807566f33a6c" ns2:_="">
    <xsd:import namespace="ddca97fc-4195-40b4-8f33-25cc3596c07f"/>
    <xsd:element name="properties">
      <xsd:complexType>
        <xsd:sequence>
          <xsd:element name="documentManagement">
            <xsd:complexType>
              <xsd:all>
                <xsd:element ref="ns2:Template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ca97fc-4195-40b4-8f33-25cc3596c07f" elementFormDefault="qualified">
    <xsd:import namespace="http://schemas.microsoft.com/office/2006/documentManagement/types"/>
    <xsd:import namespace="http://schemas.microsoft.com/office/infopath/2007/PartnerControls"/>
    <xsd:element name="TemplateType" ma:index="8" nillable="true" ma:displayName="TemplateType" ma:description="Type of template" ma:internalName="TemplateType">
      <xsd:complexType>
        <xsd:complexContent>
          <xsd:extension base="dms:MultiChoice">
            <xsd:sequence>
              <xsd:element name="Value" maxOccurs="unbounded" minOccurs="0" nillable="true">
                <xsd:simpleType>
                  <xsd:restriction base="dms:Choice">
                    <xsd:enumeration value="Business Cards, Letterhead &amp; Envelopes"/>
                    <xsd:enumeration value="Printable Templates"/>
                    <xsd:enumeration value="Digital / Email Templates"/>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CC36CF-2536-4E3A-BF4D-5BF367D509B5}">
  <ds:schemaRefs>
    <ds:schemaRef ds:uri="http://schemas.microsoft.com/office/2006/documentManagement/types"/>
    <ds:schemaRef ds:uri="http://purl.org/dc/terms/"/>
    <ds:schemaRef ds:uri="ddca97fc-4195-40b4-8f33-25cc3596c07f"/>
    <ds:schemaRef ds:uri="http://purl.org/dc/elements/1.1/"/>
    <ds:schemaRef ds:uri="http://purl.org/dc/dcmitype/"/>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0625F68-FFD7-4343-A5BD-CF014A310010}">
  <ds:schemaRefs>
    <ds:schemaRef ds:uri="http://schemas.microsoft.com/sharepoint/v3/contenttype/forms"/>
  </ds:schemaRefs>
</ds:datastoreItem>
</file>

<file path=customXml/itemProps3.xml><?xml version="1.0" encoding="utf-8"?>
<ds:datastoreItem xmlns:ds="http://schemas.openxmlformats.org/officeDocument/2006/customXml" ds:itemID="{75BD190C-B5C1-4451-BA01-702C147027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ca97fc-4195-40b4-8f33-25cc3596c0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492</TotalTime>
  <Words>680</Words>
  <Application>Microsoft Office PowerPoint</Application>
  <PresentationFormat>Widescreen</PresentationFormat>
  <Paragraphs>68</Paragraphs>
  <Slides>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Baskerville</vt:lpstr>
      <vt:lpstr>Calibri</vt:lpstr>
      <vt:lpstr>DIN</vt:lpstr>
      <vt:lpstr>Myriad Arabic</vt:lpstr>
      <vt:lpstr>Myriad Pro</vt:lpstr>
      <vt:lpstr>Verdana</vt:lpstr>
      <vt:lpstr>Office Theme</vt:lpstr>
      <vt:lpstr>Stalking</vt:lpstr>
      <vt:lpstr>PowerPoint Presentation</vt:lpstr>
      <vt:lpstr>PowerPoint Presentation</vt:lpstr>
      <vt:lpstr>PowerPoint Presentation</vt:lpstr>
      <vt:lpstr>PowerPoint Presentation</vt:lpstr>
      <vt:lpstr>PowerPoint Presentation</vt:lpstr>
      <vt:lpstr>PowerPoint Presentation</vt:lpstr>
      <vt:lpstr>To Report A Crime</vt:lpstr>
      <vt:lpstr>College of the Desert  Public Safety Department &amp; Emergency Preparedness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2019 COD PPT Template</dc:title>
  <dc:creator>Microsoft Office User</dc:creator>
  <cp:lastModifiedBy>Jill Probst</cp:lastModifiedBy>
  <cp:revision>34</cp:revision>
  <dcterms:created xsi:type="dcterms:W3CDTF">2019-01-21T23:04:50Z</dcterms:created>
  <dcterms:modified xsi:type="dcterms:W3CDTF">2021-03-16T20:14:55Z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0x010100E200AB67A57C8340B4A421DC5CC52330</vt:lpwstr>
  </property>
  <property fmtid="{D5CDD505-2E9C-101B-9397-08002B2CF9AE}" pid="3" name="Order">
    <vt:r8>15700</vt:r8>
  </property>
  <property fmtid="{D5CDD505-2E9C-101B-9397-08002B2CF9AE}" pid="4" name="TemplateUrl">
    <vt:lpwstr/>
  </property>
  <property fmtid="{D5CDD505-2E9C-101B-9397-08002B2CF9AE}" pid="5" name="xd_Signature">
    <vt:bool>false</vt:bool>
  </property>
  <property fmtid="{D5CDD505-2E9C-101B-9397-08002B2CF9AE}" pid="6" name="xd_ProgID">
    <vt:lpwstr/>
  </property>
</Properties>
</file>